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5"/>
  </p:notesMasterIdLst>
  <p:sldIdLst>
    <p:sldId id="289" r:id="rId2"/>
    <p:sldId id="256" r:id="rId3"/>
    <p:sldId id="305" r:id="rId4"/>
    <p:sldId id="307" r:id="rId5"/>
    <p:sldId id="302" r:id="rId6"/>
    <p:sldId id="303" r:id="rId7"/>
    <p:sldId id="304" r:id="rId8"/>
    <p:sldId id="290" r:id="rId9"/>
    <p:sldId id="258" r:id="rId10"/>
    <p:sldId id="265" r:id="rId11"/>
    <p:sldId id="263" r:id="rId12"/>
    <p:sldId id="264" r:id="rId13"/>
    <p:sldId id="276" r:id="rId14"/>
    <p:sldId id="277" r:id="rId15"/>
    <p:sldId id="291" r:id="rId16"/>
    <p:sldId id="266" r:id="rId17"/>
    <p:sldId id="274" r:id="rId18"/>
    <p:sldId id="275" r:id="rId19"/>
    <p:sldId id="267" r:id="rId20"/>
    <p:sldId id="268" r:id="rId21"/>
    <p:sldId id="278" r:id="rId22"/>
    <p:sldId id="293" r:id="rId23"/>
    <p:sldId id="286" r:id="rId24"/>
    <p:sldId id="287" r:id="rId25"/>
    <p:sldId id="294" r:id="rId26"/>
    <p:sldId id="297" r:id="rId27"/>
    <p:sldId id="298" r:id="rId28"/>
    <p:sldId id="295" r:id="rId29"/>
    <p:sldId id="308" r:id="rId30"/>
    <p:sldId id="292" r:id="rId31"/>
    <p:sldId id="260" r:id="rId32"/>
    <p:sldId id="300" r:id="rId33"/>
    <p:sldId id="285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BF906C1-016B-4F3D-9838-1238E52FB962}">
          <p14:sldIdLst>
            <p14:sldId id="289"/>
            <p14:sldId id="256"/>
          </p14:sldIdLst>
        </p14:section>
        <p14:section name="小程序介绍" id="{D5FDFD83-300F-4A20-86E3-50A305D9D9EB}">
          <p14:sldIdLst>
            <p14:sldId id="305"/>
            <p14:sldId id="307"/>
            <p14:sldId id="302"/>
            <p14:sldId id="303"/>
            <p14:sldId id="304"/>
          </p14:sldIdLst>
        </p14:section>
        <p14:section name="开发环境设置" id="{6FFF01A2-6D8B-42D3-B7B1-3E7D87B2A9A6}">
          <p14:sldIdLst>
            <p14:sldId id="290"/>
            <p14:sldId id="258"/>
            <p14:sldId id="265"/>
            <p14:sldId id="263"/>
            <p14:sldId id="264"/>
            <p14:sldId id="276"/>
            <p14:sldId id="277"/>
          </p14:sldIdLst>
        </p14:section>
        <p14:section name="小程序调试" id="{04C7AB29-48ED-4F9C-A883-57914D133445}">
          <p14:sldIdLst>
            <p14:sldId id="291"/>
            <p14:sldId id="266"/>
            <p14:sldId id="274"/>
            <p14:sldId id="275"/>
            <p14:sldId id="267"/>
            <p14:sldId id="268"/>
            <p14:sldId id="278"/>
          </p14:sldIdLst>
        </p14:section>
        <p14:section name="项目结构介绍" id="{B0533064-3139-4DF7-A55C-C4196DB9C714}">
          <p14:sldIdLst>
            <p14:sldId id="293"/>
            <p14:sldId id="286"/>
            <p14:sldId id="287"/>
            <p14:sldId id="294"/>
            <p14:sldId id="297"/>
            <p14:sldId id="298"/>
          </p14:sldIdLst>
        </p14:section>
        <p14:section name="小程序架构" id="{0348874A-29BE-43D5-8263-D9F5CA127B95}">
          <p14:sldIdLst>
            <p14:sldId id="295"/>
            <p14:sldId id="308"/>
          </p14:sldIdLst>
        </p14:section>
        <p14:section name="其他资料" id="{E49C09B3-8DAB-44E2-982D-4B36D7F1BA7E}">
          <p14:sldIdLst>
            <p14:sldId id="292"/>
            <p14:sldId id="260"/>
          </p14:sldIdLst>
        </p14:section>
        <p14:section name="无标题节" id="{F1414F54-5876-4566-86DC-098C4D9C41B2}">
          <p14:sldIdLst>
            <p14:sldId id="300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A2A4"/>
    <a:srgbClr val="2A2B26"/>
    <a:srgbClr val="2B2C26"/>
    <a:srgbClr val="282923"/>
    <a:srgbClr val="2A2A24"/>
    <a:srgbClr val="262822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81701" autoAdjust="0"/>
  </p:normalViewPr>
  <p:slideViewPr>
    <p:cSldViewPr snapToGrid="0">
      <p:cViewPr varScale="1">
        <p:scale>
          <a:sx n="55" d="100"/>
          <a:sy n="55" d="100"/>
        </p:scale>
        <p:origin x="1758" y="78"/>
      </p:cViewPr>
      <p:guideLst>
        <p:guide orient="horz" pos="218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217C4C-D04E-4485-B52D-1C72CFF7F792}" type="doc">
      <dgm:prSet loTypeId="urn:microsoft.com/office/officeart/2005/8/layout/hierarchy3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10933E2-9CF0-4301-A327-988213E3B2D3}">
      <dgm:prSet phldrT="[文本]"/>
      <dgm:spPr/>
      <dgm:t>
        <a:bodyPr/>
        <a:lstStyle/>
        <a:p>
          <a:r>
            <a:rPr lang="zh-CN" altLang="en-US" dirty="0"/>
            <a:t>票券列表</a:t>
          </a:r>
        </a:p>
      </dgm:t>
    </dgm:pt>
    <dgm:pt modelId="{8E02E29F-3F98-45AD-BE2C-23F63652BA0B}" type="parTrans" cxnId="{778B8ED3-84F4-4089-9BA3-1F37EB01A9D2}">
      <dgm:prSet/>
      <dgm:spPr/>
      <dgm:t>
        <a:bodyPr/>
        <a:lstStyle/>
        <a:p>
          <a:endParaRPr lang="zh-CN" altLang="en-US"/>
        </a:p>
      </dgm:t>
    </dgm:pt>
    <dgm:pt modelId="{F6983A98-26AD-4161-BD2E-2584636C9722}" type="sibTrans" cxnId="{778B8ED3-84F4-4089-9BA3-1F37EB01A9D2}">
      <dgm:prSet/>
      <dgm:spPr/>
      <dgm:t>
        <a:bodyPr/>
        <a:lstStyle/>
        <a:p>
          <a:endParaRPr lang="zh-CN" altLang="en-US"/>
        </a:p>
      </dgm:t>
    </dgm:pt>
    <dgm:pt modelId="{06098274-0B02-4D67-9531-EF14D73CFDEF}">
      <dgm:prSet phldrT="[文本]"/>
      <dgm:spPr/>
      <dgm:t>
        <a:bodyPr/>
        <a:lstStyle/>
        <a:p>
          <a:r>
            <a:rPr lang="zh-CN" altLang="en-US" dirty="0"/>
            <a:t>使用票券</a:t>
          </a:r>
        </a:p>
      </dgm:t>
    </dgm:pt>
    <dgm:pt modelId="{BD1D479B-77D1-471B-A9B9-D2EBF5213B72}" type="parTrans" cxnId="{F7168100-A602-4360-B273-E42D25BBFD87}">
      <dgm:prSet/>
      <dgm:spPr/>
      <dgm:t>
        <a:bodyPr/>
        <a:lstStyle/>
        <a:p>
          <a:endParaRPr lang="zh-CN" altLang="en-US"/>
        </a:p>
      </dgm:t>
    </dgm:pt>
    <dgm:pt modelId="{C2CAEB1E-D97A-45C1-BF54-920A7C8DEE80}" type="sibTrans" cxnId="{F7168100-A602-4360-B273-E42D25BBFD87}">
      <dgm:prSet/>
      <dgm:spPr/>
      <dgm:t>
        <a:bodyPr/>
        <a:lstStyle/>
        <a:p>
          <a:endParaRPr lang="zh-CN" altLang="en-US"/>
        </a:p>
      </dgm:t>
    </dgm:pt>
    <dgm:pt modelId="{5A5B1F1C-6458-4293-83BB-6CB4EBF56504}">
      <dgm:prSet phldrT="[文本]"/>
      <dgm:spPr/>
      <dgm:t>
        <a:bodyPr/>
        <a:lstStyle/>
        <a:p>
          <a:r>
            <a:rPr lang="zh-CN" altLang="en-US" dirty="0"/>
            <a:t>票券详情</a:t>
          </a:r>
        </a:p>
      </dgm:t>
    </dgm:pt>
    <dgm:pt modelId="{A7EA345A-9F56-4699-93BF-88EA4B84074B}" type="parTrans" cxnId="{B7FDA773-2A06-4A72-87F6-3B3E0E96E3FA}">
      <dgm:prSet/>
      <dgm:spPr/>
      <dgm:t>
        <a:bodyPr/>
        <a:lstStyle/>
        <a:p>
          <a:endParaRPr lang="zh-CN" altLang="en-US"/>
        </a:p>
      </dgm:t>
    </dgm:pt>
    <dgm:pt modelId="{D6E45021-1DF9-4430-A972-A4787C442A7B}" type="sibTrans" cxnId="{B7FDA773-2A06-4A72-87F6-3B3E0E96E3FA}">
      <dgm:prSet/>
      <dgm:spPr/>
      <dgm:t>
        <a:bodyPr/>
        <a:lstStyle/>
        <a:p>
          <a:endParaRPr lang="zh-CN" altLang="en-US"/>
        </a:p>
      </dgm:t>
    </dgm:pt>
    <dgm:pt modelId="{022A8093-2188-4BA3-8ADE-2DB83B9C3141}">
      <dgm:prSet phldrT="[文本]"/>
      <dgm:spPr/>
      <dgm:t>
        <a:bodyPr/>
        <a:lstStyle/>
        <a:p>
          <a:r>
            <a:rPr lang="zh-CN" altLang="en-US" dirty="0"/>
            <a:t>二维码放大</a:t>
          </a:r>
        </a:p>
      </dgm:t>
    </dgm:pt>
    <dgm:pt modelId="{AE38513F-19B1-4DFD-ABF8-4F7A316DF53A}" type="parTrans" cxnId="{007DF84C-BEFB-408B-B360-1A97F4D61609}">
      <dgm:prSet/>
      <dgm:spPr/>
      <dgm:t>
        <a:bodyPr/>
        <a:lstStyle/>
        <a:p>
          <a:endParaRPr lang="zh-CN" altLang="en-US"/>
        </a:p>
      </dgm:t>
    </dgm:pt>
    <dgm:pt modelId="{047FEC03-D617-451F-B45D-D16160D29591}" type="sibTrans" cxnId="{007DF84C-BEFB-408B-B360-1A97F4D61609}">
      <dgm:prSet/>
      <dgm:spPr/>
      <dgm:t>
        <a:bodyPr/>
        <a:lstStyle/>
        <a:p>
          <a:endParaRPr lang="zh-CN" altLang="en-US"/>
        </a:p>
      </dgm:t>
    </dgm:pt>
    <dgm:pt modelId="{8A48D8D1-A0CF-4E04-BA3B-57F758633359}">
      <dgm:prSet phldrT="[文本]"/>
      <dgm:spPr/>
      <dgm:t>
        <a:bodyPr/>
        <a:lstStyle/>
        <a:p>
          <a:r>
            <a:rPr lang="zh-CN" altLang="en-US" dirty="0"/>
            <a:t>个人信息</a:t>
          </a:r>
        </a:p>
      </dgm:t>
    </dgm:pt>
    <dgm:pt modelId="{BD8ED13B-F8E0-4CE7-AC77-4F360CDC68B5}" type="parTrans" cxnId="{2F2ADDC7-25AB-497A-8FEA-427DDF53673C}">
      <dgm:prSet/>
      <dgm:spPr/>
      <dgm:t>
        <a:bodyPr/>
        <a:lstStyle/>
        <a:p>
          <a:endParaRPr lang="zh-CN" altLang="en-US"/>
        </a:p>
      </dgm:t>
    </dgm:pt>
    <dgm:pt modelId="{4EB4D467-7E5C-483D-9813-05969B531671}" type="sibTrans" cxnId="{2F2ADDC7-25AB-497A-8FEA-427DDF53673C}">
      <dgm:prSet/>
      <dgm:spPr/>
      <dgm:t>
        <a:bodyPr/>
        <a:lstStyle/>
        <a:p>
          <a:endParaRPr lang="zh-CN" altLang="en-US"/>
        </a:p>
      </dgm:t>
    </dgm:pt>
    <dgm:pt modelId="{C02E78EE-BBBE-4155-A566-0D8C7E76C80A}">
      <dgm:prSet/>
      <dgm:spPr/>
      <dgm:t>
        <a:bodyPr/>
        <a:lstStyle/>
        <a:p>
          <a:r>
            <a:rPr lang="zh-CN" altLang="en-US" dirty="0"/>
            <a:t>领取</a:t>
          </a:r>
          <a:endParaRPr lang="en-US" altLang="zh-CN" dirty="0"/>
        </a:p>
        <a:p>
          <a:r>
            <a:rPr lang="en-US" altLang="zh-CN" u="none" dirty="0"/>
            <a:t>(</a:t>
          </a:r>
          <a:r>
            <a:rPr lang="zh-CN" altLang="en-US" u="none" dirty="0"/>
            <a:t>弹框</a:t>
          </a:r>
          <a:r>
            <a:rPr lang="en-US" altLang="zh-CN" u="none" dirty="0"/>
            <a:t>)</a:t>
          </a:r>
          <a:endParaRPr lang="zh-CN" altLang="en-US" u="none" dirty="0"/>
        </a:p>
      </dgm:t>
    </dgm:pt>
    <dgm:pt modelId="{C0134A38-C0BA-4889-BF28-2E90E48DE7A3}" type="parTrans" cxnId="{26E84840-9567-4824-8EA3-8A90DF81F10A}">
      <dgm:prSet/>
      <dgm:spPr/>
      <dgm:t>
        <a:bodyPr/>
        <a:lstStyle/>
        <a:p>
          <a:endParaRPr lang="zh-CN" altLang="en-US"/>
        </a:p>
      </dgm:t>
    </dgm:pt>
    <dgm:pt modelId="{7430B6CF-41E2-43F5-8BFF-CE55110B2DE0}" type="sibTrans" cxnId="{26E84840-9567-4824-8EA3-8A90DF81F10A}">
      <dgm:prSet/>
      <dgm:spPr/>
      <dgm:t>
        <a:bodyPr/>
        <a:lstStyle/>
        <a:p>
          <a:endParaRPr lang="zh-CN" altLang="en-US"/>
        </a:p>
      </dgm:t>
    </dgm:pt>
    <dgm:pt modelId="{1936E6D7-E28E-4490-84A2-C56B556A3FF4}">
      <dgm:prSet/>
      <dgm:spPr/>
      <dgm:t>
        <a:bodyPr/>
        <a:lstStyle/>
        <a:p>
          <a:r>
            <a:rPr lang="zh-CN" altLang="en-US" dirty="0"/>
            <a:t>删除</a:t>
          </a:r>
        </a:p>
      </dgm:t>
    </dgm:pt>
    <dgm:pt modelId="{A91DA248-B996-4214-ACB4-7B7BF0A40848}" type="parTrans" cxnId="{ABA1778D-C373-49BA-BC63-495FE2731703}">
      <dgm:prSet/>
      <dgm:spPr/>
      <dgm:t>
        <a:bodyPr/>
        <a:lstStyle/>
        <a:p>
          <a:endParaRPr lang="zh-CN" altLang="en-US"/>
        </a:p>
      </dgm:t>
    </dgm:pt>
    <dgm:pt modelId="{8A1B1274-A0B9-4FEB-A6F6-E60A579C576D}" type="sibTrans" cxnId="{ABA1778D-C373-49BA-BC63-495FE2731703}">
      <dgm:prSet/>
      <dgm:spPr/>
      <dgm:t>
        <a:bodyPr/>
        <a:lstStyle/>
        <a:p>
          <a:endParaRPr lang="zh-CN" altLang="en-US"/>
        </a:p>
      </dgm:t>
    </dgm:pt>
    <dgm:pt modelId="{AF1514BA-E8FA-43FC-A1E5-93CFCD9CA3D6}">
      <dgm:prSet/>
      <dgm:spPr/>
      <dgm:t>
        <a:bodyPr/>
        <a:lstStyle/>
        <a:p>
          <a:r>
            <a:rPr lang="zh-CN" altLang="en-US" dirty="0"/>
            <a:t>查看</a:t>
          </a:r>
          <a:endParaRPr lang="en-US" altLang="zh-CN" dirty="0"/>
        </a:p>
        <a:p>
          <a:r>
            <a:rPr lang="en-US" altLang="zh-CN" dirty="0"/>
            <a:t>(</a:t>
          </a:r>
          <a:r>
            <a:rPr lang="zh-CN" altLang="en-US" dirty="0"/>
            <a:t>跳转</a:t>
          </a:r>
          <a:r>
            <a:rPr lang="en-US" altLang="zh-CN" dirty="0"/>
            <a:t>)</a:t>
          </a:r>
          <a:endParaRPr lang="zh-CN" altLang="en-US" dirty="0"/>
        </a:p>
      </dgm:t>
    </dgm:pt>
    <dgm:pt modelId="{C09119E3-DFCA-4944-ABE5-E30CB79F101F}" type="parTrans" cxnId="{DF45098C-DA68-4E43-9297-C094B062B068}">
      <dgm:prSet/>
      <dgm:spPr/>
      <dgm:t>
        <a:bodyPr/>
        <a:lstStyle/>
        <a:p>
          <a:endParaRPr lang="zh-CN" altLang="en-US"/>
        </a:p>
      </dgm:t>
    </dgm:pt>
    <dgm:pt modelId="{1E08C9CD-C1A8-439A-AA40-AEA34EE8FABB}" type="sibTrans" cxnId="{DF45098C-DA68-4E43-9297-C094B062B068}">
      <dgm:prSet/>
      <dgm:spPr/>
      <dgm:t>
        <a:bodyPr/>
        <a:lstStyle/>
        <a:p>
          <a:endParaRPr lang="zh-CN" altLang="en-US"/>
        </a:p>
      </dgm:t>
    </dgm:pt>
    <dgm:pt modelId="{E8F9E95F-CD23-44A8-AF0E-B29785BA7975}">
      <dgm:prSet/>
      <dgm:spPr/>
      <dgm:t>
        <a:bodyPr/>
        <a:lstStyle/>
        <a:p>
          <a:r>
            <a:rPr lang="zh-CN" altLang="en-US" dirty="0"/>
            <a:t>扫码验票</a:t>
          </a:r>
          <a:endParaRPr lang="en-US" altLang="zh-CN" dirty="0"/>
        </a:p>
      </dgm:t>
    </dgm:pt>
    <dgm:pt modelId="{BB07DA55-2AB7-4FC1-89BF-E73886043843}" type="parTrans" cxnId="{11814DCD-11A7-4F86-AFC9-143FED8E64C0}">
      <dgm:prSet/>
      <dgm:spPr/>
      <dgm:t>
        <a:bodyPr/>
        <a:lstStyle/>
        <a:p>
          <a:endParaRPr lang="zh-CN" altLang="en-US"/>
        </a:p>
      </dgm:t>
    </dgm:pt>
    <dgm:pt modelId="{E6A473B5-C293-4002-ADE1-C752531E0FE7}" type="sibTrans" cxnId="{11814DCD-11A7-4F86-AFC9-143FED8E64C0}">
      <dgm:prSet/>
      <dgm:spPr/>
      <dgm:t>
        <a:bodyPr/>
        <a:lstStyle/>
        <a:p>
          <a:endParaRPr lang="zh-CN" altLang="en-US"/>
        </a:p>
      </dgm:t>
    </dgm:pt>
    <dgm:pt modelId="{99C31706-3523-4D4D-AA63-19C4318AC09A}">
      <dgm:prSet phldrT="[文本]"/>
      <dgm:spPr/>
      <dgm:t>
        <a:bodyPr/>
        <a:lstStyle/>
        <a:p>
          <a:r>
            <a:rPr lang="zh-CN" altLang="en-US" dirty="0"/>
            <a:t>票券信息</a:t>
          </a:r>
        </a:p>
      </dgm:t>
    </dgm:pt>
    <dgm:pt modelId="{BF9FFE06-EA8B-4F6E-A136-FEF7DD42E526}" type="parTrans" cxnId="{F4AF833C-EB62-4410-A3F4-E4271FBCEFDD}">
      <dgm:prSet/>
      <dgm:spPr/>
      <dgm:t>
        <a:bodyPr/>
        <a:lstStyle/>
        <a:p>
          <a:endParaRPr lang="zh-CN" altLang="en-US"/>
        </a:p>
      </dgm:t>
    </dgm:pt>
    <dgm:pt modelId="{2F50BF34-BA0A-4EB4-9D10-3ED668AD6B39}" type="sibTrans" cxnId="{F4AF833C-EB62-4410-A3F4-E4271FBCEFDD}">
      <dgm:prSet/>
      <dgm:spPr/>
      <dgm:t>
        <a:bodyPr/>
        <a:lstStyle/>
        <a:p>
          <a:endParaRPr lang="zh-CN" altLang="en-US"/>
        </a:p>
      </dgm:t>
    </dgm:pt>
    <dgm:pt modelId="{DE7F1BC1-AAF6-4B02-91AB-3D517335E4E3}">
      <dgm:prSet/>
      <dgm:spPr/>
      <dgm:t>
        <a:bodyPr/>
        <a:lstStyle/>
        <a:p>
          <a:r>
            <a:rPr lang="zh-CN" altLang="en-US" dirty="0"/>
            <a:t>检票</a:t>
          </a:r>
          <a:endParaRPr lang="en-US" altLang="zh-CN" dirty="0"/>
        </a:p>
      </dgm:t>
    </dgm:pt>
    <dgm:pt modelId="{E950A4B4-7DD4-45EF-8778-E71D47999E04}" type="parTrans" cxnId="{65D8A2F0-CA9D-4594-B22F-51EE6D27C378}">
      <dgm:prSet/>
      <dgm:spPr/>
      <dgm:t>
        <a:bodyPr/>
        <a:lstStyle/>
        <a:p>
          <a:endParaRPr lang="zh-CN" altLang="en-US"/>
        </a:p>
      </dgm:t>
    </dgm:pt>
    <dgm:pt modelId="{4F9BEE16-8FAA-4710-8EBD-97DFE71FD603}" type="sibTrans" cxnId="{65D8A2F0-CA9D-4594-B22F-51EE6D27C378}">
      <dgm:prSet/>
      <dgm:spPr/>
      <dgm:t>
        <a:bodyPr/>
        <a:lstStyle/>
        <a:p>
          <a:endParaRPr lang="zh-CN" altLang="en-US"/>
        </a:p>
      </dgm:t>
    </dgm:pt>
    <dgm:pt modelId="{94685C50-9EDE-4740-92A0-82F118E468D8}" type="pres">
      <dgm:prSet presAssocID="{85217C4C-D04E-4485-B52D-1C72CFF7F79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E0411D5-31D5-4BB2-B5B4-62C0D6E4C0B5}" type="pres">
      <dgm:prSet presAssocID="{A10933E2-9CF0-4301-A327-988213E3B2D3}" presName="root" presStyleCnt="0"/>
      <dgm:spPr/>
    </dgm:pt>
    <dgm:pt modelId="{C417F600-E860-4F20-B041-219434EC8DDB}" type="pres">
      <dgm:prSet presAssocID="{A10933E2-9CF0-4301-A327-988213E3B2D3}" presName="rootComposite" presStyleCnt="0"/>
      <dgm:spPr/>
    </dgm:pt>
    <dgm:pt modelId="{C5D80C09-AA6F-4448-A984-891A7CF842C9}" type="pres">
      <dgm:prSet presAssocID="{A10933E2-9CF0-4301-A327-988213E3B2D3}" presName="rootText" presStyleLbl="node1" presStyleIdx="0" presStyleCnt="4"/>
      <dgm:spPr/>
    </dgm:pt>
    <dgm:pt modelId="{549EF865-FFA7-4B2F-AF64-9499DAD7544F}" type="pres">
      <dgm:prSet presAssocID="{A10933E2-9CF0-4301-A327-988213E3B2D3}" presName="rootConnector" presStyleLbl="node1" presStyleIdx="0" presStyleCnt="4"/>
      <dgm:spPr/>
    </dgm:pt>
    <dgm:pt modelId="{CAF8504D-D9FE-4D0D-B8DF-26922B4AF4A9}" type="pres">
      <dgm:prSet presAssocID="{A10933E2-9CF0-4301-A327-988213E3B2D3}" presName="childShape" presStyleCnt="0"/>
      <dgm:spPr/>
    </dgm:pt>
    <dgm:pt modelId="{1ECBD038-CDD4-4006-84CA-AF0D6AC4D7B6}" type="pres">
      <dgm:prSet presAssocID="{C0134A38-C0BA-4889-BF28-2E90E48DE7A3}" presName="Name13" presStyleLbl="parChTrans1D2" presStyleIdx="0" presStyleCnt="7"/>
      <dgm:spPr/>
    </dgm:pt>
    <dgm:pt modelId="{90A93079-682F-4903-9BD3-F6AFD83E5D84}" type="pres">
      <dgm:prSet presAssocID="{C02E78EE-BBBE-4155-A566-0D8C7E76C80A}" presName="childText" presStyleLbl="bgAcc1" presStyleIdx="0" presStyleCnt="7">
        <dgm:presLayoutVars>
          <dgm:bulletEnabled val="1"/>
        </dgm:presLayoutVars>
      </dgm:prSet>
      <dgm:spPr/>
    </dgm:pt>
    <dgm:pt modelId="{A30761CA-1F30-4840-9518-55E56452FB11}" type="pres">
      <dgm:prSet presAssocID="{C09119E3-DFCA-4944-ABE5-E30CB79F101F}" presName="Name13" presStyleLbl="parChTrans1D2" presStyleIdx="1" presStyleCnt="7"/>
      <dgm:spPr/>
    </dgm:pt>
    <dgm:pt modelId="{1770E3FC-9EFD-464A-B36E-9A989E9A9A3B}" type="pres">
      <dgm:prSet presAssocID="{AF1514BA-E8FA-43FC-A1E5-93CFCD9CA3D6}" presName="childText" presStyleLbl="bgAcc1" presStyleIdx="1" presStyleCnt="7">
        <dgm:presLayoutVars>
          <dgm:bulletEnabled val="1"/>
        </dgm:presLayoutVars>
      </dgm:prSet>
      <dgm:spPr/>
    </dgm:pt>
    <dgm:pt modelId="{680956BA-469F-4A05-B219-87B1B4D9D865}" type="pres">
      <dgm:prSet presAssocID="{A91DA248-B996-4214-ACB4-7B7BF0A40848}" presName="Name13" presStyleLbl="parChTrans1D2" presStyleIdx="2" presStyleCnt="7"/>
      <dgm:spPr/>
    </dgm:pt>
    <dgm:pt modelId="{8508D732-125C-4E12-9918-0361322907E3}" type="pres">
      <dgm:prSet presAssocID="{1936E6D7-E28E-4490-84A2-C56B556A3FF4}" presName="childText" presStyleLbl="bgAcc1" presStyleIdx="2" presStyleCnt="7">
        <dgm:presLayoutVars>
          <dgm:bulletEnabled val="1"/>
        </dgm:presLayoutVars>
      </dgm:prSet>
      <dgm:spPr/>
    </dgm:pt>
    <dgm:pt modelId="{6FDEC908-6C8C-4F45-9185-F9DC03A7ECB8}" type="pres">
      <dgm:prSet presAssocID="{06098274-0B02-4D67-9531-EF14D73CFDEF}" presName="root" presStyleCnt="0"/>
      <dgm:spPr/>
    </dgm:pt>
    <dgm:pt modelId="{7072497B-DFBE-4FA4-BE07-4F6A9E8406B2}" type="pres">
      <dgm:prSet presAssocID="{06098274-0B02-4D67-9531-EF14D73CFDEF}" presName="rootComposite" presStyleCnt="0"/>
      <dgm:spPr/>
    </dgm:pt>
    <dgm:pt modelId="{6BD9DBD3-F06B-4F09-B602-60BBB8CE0BC3}" type="pres">
      <dgm:prSet presAssocID="{06098274-0B02-4D67-9531-EF14D73CFDEF}" presName="rootText" presStyleLbl="node1" presStyleIdx="1" presStyleCnt="4"/>
      <dgm:spPr/>
    </dgm:pt>
    <dgm:pt modelId="{FD244A6B-3A16-466C-8485-9902DDB38C04}" type="pres">
      <dgm:prSet presAssocID="{06098274-0B02-4D67-9531-EF14D73CFDEF}" presName="rootConnector" presStyleLbl="node1" presStyleIdx="1" presStyleCnt="4"/>
      <dgm:spPr/>
    </dgm:pt>
    <dgm:pt modelId="{DE9D4D9B-5FDB-46E1-94C2-40D85C670EFB}" type="pres">
      <dgm:prSet presAssocID="{06098274-0B02-4D67-9531-EF14D73CFDEF}" presName="childShape" presStyleCnt="0"/>
      <dgm:spPr/>
    </dgm:pt>
    <dgm:pt modelId="{F3736B17-DDB8-4706-9C59-59E237490E5C}" type="pres">
      <dgm:prSet presAssocID="{BB07DA55-2AB7-4FC1-89BF-E73886043843}" presName="Name13" presStyleLbl="parChTrans1D2" presStyleIdx="3" presStyleCnt="7"/>
      <dgm:spPr/>
    </dgm:pt>
    <dgm:pt modelId="{5201066E-81BB-4569-AE49-A66A40D7DC65}" type="pres">
      <dgm:prSet presAssocID="{E8F9E95F-CD23-44A8-AF0E-B29785BA7975}" presName="childText" presStyleLbl="bgAcc1" presStyleIdx="3" presStyleCnt="7">
        <dgm:presLayoutVars>
          <dgm:bulletEnabled val="1"/>
        </dgm:presLayoutVars>
      </dgm:prSet>
      <dgm:spPr/>
    </dgm:pt>
    <dgm:pt modelId="{E8766A67-D06F-4FE1-B3EF-7F0C01FF1D80}" type="pres">
      <dgm:prSet presAssocID="{E950A4B4-7DD4-45EF-8778-E71D47999E04}" presName="Name13" presStyleLbl="parChTrans1D2" presStyleIdx="4" presStyleCnt="7"/>
      <dgm:spPr/>
    </dgm:pt>
    <dgm:pt modelId="{04068E89-CB4E-4D93-9907-7C45BECE6593}" type="pres">
      <dgm:prSet presAssocID="{DE7F1BC1-AAF6-4B02-91AB-3D517335E4E3}" presName="childText" presStyleLbl="bgAcc1" presStyleIdx="4" presStyleCnt="7">
        <dgm:presLayoutVars>
          <dgm:bulletEnabled val="1"/>
        </dgm:presLayoutVars>
      </dgm:prSet>
      <dgm:spPr/>
    </dgm:pt>
    <dgm:pt modelId="{7D0108C0-1EB7-4EED-8F43-0587C0BBD9ED}" type="pres">
      <dgm:prSet presAssocID="{8A48D8D1-A0CF-4E04-BA3B-57F758633359}" presName="root" presStyleCnt="0"/>
      <dgm:spPr/>
    </dgm:pt>
    <dgm:pt modelId="{81813E3D-7E89-46CC-B802-3C22B17C2A2F}" type="pres">
      <dgm:prSet presAssocID="{8A48D8D1-A0CF-4E04-BA3B-57F758633359}" presName="rootComposite" presStyleCnt="0"/>
      <dgm:spPr/>
    </dgm:pt>
    <dgm:pt modelId="{AD14DE05-8D40-4C44-A2D9-A968EDD6D414}" type="pres">
      <dgm:prSet presAssocID="{8A48D8D1-A0CF-4E04-BA3B-57F758633359}" presName="rootText" presStyleLbl="node1" presStyleIdx="2" presStyleCnt="4"/>
      <dgm:spPr/>
    </dgm:pt>
    <dgm:pt modelId="{659558D5-8582-4E81-A4D0-3FAE06BDA9CB}" type="pres">
      <dgm:prSet presAssocID="{8A48D8D1-A0CF-4E04-BA3B-57F758633359}" presName="rootConnector" presStyleLbl="node1" presStyleIdx="2" presStyleCnt="4"/>
      <dgm:spPr/>
    </dgm:pt>
    <dgm:pt modelId="{9DC4C7D5-A449-42B1-8849-493320057E59}" type="pres">
      <dgm:prSet presAssocID="{8A48D8D1-A0CF-4E04-BA3B-57F758633359}" presName="childShape" presStyleCnt="0"/>
      <dgm:spPr/>
    </dgm:pt>
    <dgm:pt modelId="{B7436B8D-8644-461A-AF5B-6FF6D99716DA}" type="pres">
      <dgm:prSet presAssocID="{5A5B1F1C-6458-4293-83BB-6CB4EBF56504}" presName="root" presStyleCnt="0"/>
      <dgm:spPr/>
    </dgm:pt>
    <dgm:pt modelId="{EA936027-9BBA-4C79-B25E-28A954594759}" type="pres">
      <dgm:prSet presAssocID="{5A5B1F1C-6458-4293-83BB-6CB4EBF56504}" presName="rootComposite" presStyleCnt="0"/>
      <dgm:spPr/>
    </dgm:pt>
    <dgm:pt modelId="{6361BAAB-0641-4661-98A9-C0B0E29F7C46}" type="pres">
      <dgm:prSet presAssocID="{5A5B1F1C-6458-4293-83BB-6CB4EBF56504}" presName="rootText" presStyleLbl="node1" presStyleIdx="3" presStyleCnt="4"/>
      <dgm:spPr/>
    </dgm:pt>
    <dgm:pt modelId="{74BCAEF5-783A-48AE-9B18-61692EC683F2}" type="pres">
      <dgm:prSet presAssocID="{5A5B1F1C-6458-4293-83BB-6CB4EBF56504}" presName="rootConnector" presStyleLbl="node1" presStyleIdx="3" presStyleCnt="4"/>
      <dgm:spPr/>
    </dgm:pt>
    <dgm:pt modelId="{0D094C8E-C315-4E5D-915F-4015926B49DC}" type="pres">
      <dgm:prSet presAssocID="{5A5B1F1C-6458-4293-83BB-6CB4EBF56504}" presName="childShape" presStyleCnt="0"/>
      <dgm:spPr/>
    </dgm:pt>
    <dgm:pt modelId="{EAFDD307-D48A-4116-ACD9-BA8A90203F0B}" type="pres">
      <dgm:prSet presAssocID="{BF9FFE06-EA8B-4F6E-A136-FEF7DD42E526}" presName="Name13" presStyleLbl="parChTrans1D2" presStyleIdx="5" presStyleCnt="7"/>
      <dgm:spPr/>
    </dgm:pt>
    <dgm:pt modelId="{6423DF4B-D348-4176-98DC-D682A1CFC95F}" type="pres">
      <dgm:prSet presAssocID="{99C31706-3523-4D4D-AA63-19C4318AC09A}" presName="childText" presStyleLbl="bgAcc1" presStyleIdx="5" presStyleCnt="7">
        <dgm:presLayoutVars>
          <dgm:bulletEnabled val="1"/>
        </dgm:presLayoutVars>
      </dgm:prSet>
      <dgm:spPr/>
    </dgm:pt>
    <dgm:pt modelId="{EBC120AE-63D6-49A0-BE80-72F06822945F}" type="pres">
      <dgm:prSet presAssocID="{AE38513F-19B1-4DFD-ABF8-4F7A316DF53A}" presName="Name13" presStyleLbl="parChTrans1D2" presStyleIdx="6" presStyleCnt="7"/>
      <dgm:spPr/>
    </dgm:pt>
    <dgm:pt modelId="{414EFDCB-69CD-4A91-A110-765DBAC06A50}" type="pres">
      <dgm:prSet presAssocID="{022A8093-2188-4BA3-8ADE-2DB83B9C3141}" presName="childText" presStyleLbl="bgAcc1" presStyleIdx="6" presStyleCnt="7">
        <dgm:presLayoutVars>
          <dgm:bulletEnabled val="1"/>
        </dgm:presLayoutVars>
      </dgm:prSet>
      <dgm:spPr/>
    </dgm:pt>
  </dgm:ptLst>
  <dgm:cxnLst>
    <dgm:cxn modelId="{F7168100-A602-4360-B273-E42D25BBFD87}" srcId="{85217C4C-D04E-4485-B52D-1C72CFF7F792}" destId="{06098274-0B02-4D67-9531-EF14D73CFDEF}" srcOrd="1" destOrd="0" parTransId="{BD1D479B-77D1-471B-A9B9-D2EBF5213B72}" sibTransId="{C2CAEB1E-D97A-45C1-BF54-920A7C8DEE80}"/>
    <dgm:cxn modelId="{064D271B-E6C1-48DC-B032-3DFD55F0ACCD}" type="presOf" srcId="{5A5B1F1C-6458-4293-83BB-6CB4EBF56504}" destId="{6361BAAB-0641-4661-98A9-C0B0E29F7C46}" srcOrd="0" destOrd="0" presId="urn:microsoft.com/office/officeart/2005/8/layout/hierarchy3"/>
    <dgm:cxn modelId="{2F285C2A-0557-4D25-B27E-82D2FBF7787D}" type="presOf" srcId="{06098274-0B02-4D67-9531-EF14D73CFDEF}" destId="{6BD9DBD3-F06B-4F09-B602-60BBB8CE0BC3}" srcOrd="0" destOrd="0" presId="urn:microsoft.com/office/officeart/2005/8/layout/hierarchy3"/>
    <dgm:cxn modelId="{CF1FE72F-8099-4E95-A7AE-5425CA672F9F}" type="presOf" srcId="{DE7F1BC1-AAF6-4B02-91AB-3D517335E4E3}" destId="{04068E89-CB4E-4D93-9907-7C45BECE6593}" srcOrd="0" destOrd="0" presId="urn:microsoft.com/office/officeart/2005/8/layout/hierarchy3"/>
    <dgm:cxn modelId="{A32EDB30-4DB7-4FC8-878A-9E34D58A9236}" type="presOf" srcId="{85217C4C-D04E-4485-B52D-1C72CFF7F792}" destId="{94685C50-9EDE-4740-92A0-82F118E468D8}" srcOrd="0" destOrd="0" presId="urn:microsoft.com/office/officeart/2005/8/layout/hierarchy3"/>
    <dgm:cxn modelId="{8F20ED35-2CF9-4505-8E10-1FF3C8147DB4}" type="presOf" srcId="{8A48D8D1-A0CF-4E04-BA3B-57F758633359}" destId="{AD14DE05-8D40-4C44-A2D9-A968EDD6D414}" srcOrd="0" destOrd="0" presId="urn:microsoft.com/office/officeart/2005/8/layout/hierarchy3"/>
    <dgm:cxn modelId="{CC4CD839-D925-459D-854A-8AC4E37F88BD}" type="presOf" srcId="{A10933E2-9CF0-4301-A327-988213E3B2D3}" destId="{C5D80C09-AA6F-4448-A984-891A7CF842C9}" srcOrd="0" destOrd="0" presId="urn:microsoft.com/office/officeart/2005/8/layout/hierarchy3"/>
    <dgm:cxn modelId="{F4AF833C-EB62-4410-A3F4-E4271FBCEFDD}" srcId="{5A5B1F1C-6458-4293-83BB-6CB4EBF56504}" destId="{99C31706-3523-4D4D-AA63-19C4318AC09A}" srcOrd="0" destOrd="0" parTransId="{BF9FFE06-EA8B-4F6E-A136-FEF7DD42E526}" sibTransId="{2F50BF34-BA0A-4EB4-9D10-3ED668AD6B39}"/>
    <dgm:cxn modelId="{C011233E-C0AD-4AC4-A277-70B0EB74699A}" type="presOf" srcId="{8A48D8D1-A0CF-4E04-BA3B-57F758633359}" destId="{659558D5-8582-4E81-A4D0-3FAE06BDA9CB}" srcOrd="1" destOrd="0" presId="urn:microsoft.com/office/officeart/2005/8/layout/hierarchy3"/>
    <dgm:cxn modelId="{2000953F-F7FD-4373-96C1-5A9BB349C6EF}" type="presOf" srcId="{BF9FFE06-EA8B-4F6E-A136-FEF7DD42E526}" destId="{EAFDD307-D48A-4116-ACD9-BA8A90203F0B}" srcOrd="0" destOrd="0" presId="urn:microsoft.com/office/officeart/2005/8/layout/hierarchy3"/>
    <dgm:cxn modelId="{26E84840-9567-4824-8EA3-8A90DF81F10A}" srcId="{A10933E2-9CF0-4301-A327-988213E3B2D3}" destId="{C02E78EE-BBBE-4155-A566-0D8C7E76C80A}" srcOrd="0" destOrd="0" parTransId="{C0134A38-C0BA-4889-BF28-2E90E48DE7A3}" sibTransId="{7430B6CF-41E2-43F5-8BFF-CE55110B2DE0}"/>
    <dgm:cxn modelId="{511DA169-F228-407D-B439-F5FA98577B9E}" type="presOf" srcId="{A91DA248-B996-4214-ACB4-7B7BF0A40848}" destId="{680956BA-469F-4A05-B219-87B1B4D9D865}" srcOrd="0" destOrd="0" presId="urn:microsoft.com/office/officeart/2005/8/layout/hierarchy3"/>
    <dgm:cxn modelId="{007DF84C-BEFB-408B-B360-1A97F4D61609}" srcId="{5A5B1F1C-6458-4293-83BB-6CB4EBF56504}" destId="{022A8093-2188-4BA3-8ADE-2DB83B9C3141}" srcOrd="1" destOrd="0" parTransId="{AE38513F-19B1-4DFD-ABF8-4F7A316DF53A}" sibTransId="{047FEC03-D617-451F-B45D-D16160D29591}"/>
    <dgm:cxn modelId="{2018134D-8E05-4E6E-AE5A-6C4FCFD92566}" type="presOf" srcId="{E8F9E95F-CD23-44A8-AF0E-B29785BA7975}" destId="{5201066E-81BB-4569-AE49-A66A40D7DC65}" srcOrd="0" destOrd="0" presId="urn:microsoft.com/office/officeart/2005/8/layout/hierarchy3"/>
    <dgm:cxn modelId="{12628E4F-8A92-442A-9FF3-DA08F7D400FC}" type="presOf" srcId="{C09119E3-DFCA-4944-ABE5-E30CB79F101F}" destId="{A30761CA-1F30-4840-9518-55E56452FB11}" srcOrd="0" destOrd="0" presId="urn:microsoft.com/office/officeart/2005/8/layout/hierarchy3"/>
    <dgm:cxn modelId="{62625E52-E035-4416-9F81-9CA55752BC95}" type="presOf" srcId="{99C31706-3523-4D4D-AA63-19C4318AC09A}" destId="{6423DF4B-D348-4176-98DC-D682A1CFC95F}" srcOrd="0" destOrd="0" presId="urn:microsoft.com/office/officeart/2005/8/layout/hierarchy3"/>
    <dgm:cxn modelId="{E3423E73-BA10-4816-B8D6-98D75D180830}" type="presOf" srcId="{BB07DA55-2AB7-4FC1-89BF-E73886043843}" destId="{F3736B17-DDB8-4706-9C59-59E237490E5C}" srcOrd="0" destOrd="0" presId="urn:microsoft.com/office/officeart/2005/8/layout/hierarchy3"/>
    <dgm:cxn modelId="{B7FDA773-2A06-4A72-87F6-3B3E0E96E3FA}" srcId="{85217C4C-D04E-4485-B52D-1C72CFF7F792}" destId="{5A5B1F1C-6458-4293-83BB-6CB4EBF56504}" srcOrd="3" destOrd="0" parTransId="{A7EA345A-9F56-4699-93BF-88EA4B84074B}" sibTransId="{D6E45021-1DF9-4430-A972-A4787C442A7B}"/>
    <dgm:cxn modelId="{F99BD983-513E-4B8C-BFEF-81D1FE24A6EC}" type="presOf" srcId="{1936E6D7-E28E-4490-84A2-C56B556A3FF4}" destId="{8508D732-125C-4E12-9918-0361322907E3}" srcOrd="0" destOrd="0" presId="urn:microsoft.com/office/officeart/2005/8/layout/hierarchy3"/>
    <dgm:cxn modelId="{DF45098C-DA68-4E43-9297-C094B062B068}" srcId="{A10933E2-9CF0-4301-A327-988213E3B2D3}" destId="{AF1514BA-E8FA-43FC-A1E5-93CFCD9CA3D6}" srcOrd="1" destOrd="0" parTransId="{C09119E3-DFCA-4944-ABE5-E30CB79F101F}" sibTransId="{1E08C9CD-C1A8-439A-AA40-AEA34EE8FABB}"/>
    <dgm:cxn modelId="{ABA1778D-C373-49BA-BC63-495FE2731703}" srcId="{A10933E2-9CF0-4301-A327-988213E3B2D3}" destId="{1936E6D7-E28E-4490-84A2-C56B556A3FF4}" srcOrd="2" destOrd="0" parTransId="{A91DA248-B996-4214-ACB4-7B7BF0A40848}" sibTransId="{8A1B1274-A0B9-4FEB-A6F6-E60A579C576D}"/>
    <dgm:cxn modelId="{42C4CB96-D93C-4670-AF00-325AAF6B3BB3}" type="presOf" srcId="{C02E78EE-BBBE-4155-A566-0D8C7E76C80A}" destId="{90A93079-682F-4903-9BD3-F6AFD83E5D84}" srcOrd="0" destOrd="0" presId="urn:microsoft.com/office/officeart/2005/8/layout/hierarchy3"/>
    <dgm:cxn modelId="{1AC7109C-E2C2-42AC-9CC3-8CD478A313C9}" type="presOf" srcId="{C0134A38-C0BA-4889-BF28-2E90E48DE7A3}" destId="{1ECBD038-CDD4-4006-84CA-AF0D6AC4D7B6}" srcOrd="0" destOrd="0" presId="urn:microsoft.com/office/officeart/2005/8/layout/hierarchy3"/>
    <dgm:cxn modelId="{9D9A139C-8405-4851-8E46-ED00995CBA01}" type="presOf" srcId="{A10933E2-9CF0-4301-A327-988213E3B2D3}" destId="{549EF865-FFA7-4B2F-AF64-9499DAD7544F}" srcOrd="1" destOrd="0" presId="urn:microsoft.com/office/officeart/2005/8/layout/hierarchy3"/>
    <dgm:cxn modelId="{2F8278A1-5864-478F-9828-818964A059AB}" type="presOf" srcId="{022A8093-2188-4BA3-8ADE-2DB83B9C3141}" destId="{414EFDCB-69CD-4A91-A110-765DBAC06A50}" srcOrd="0" destOrd="0" presId="urn:microsoft.com/office/officeart/2005/8/layout/hierarchy3"/>
    <dgm:cxn modelId="{B77595AD-684A-4BDA-82B5-7382A840D09A}" type="presOf" srcId="{E950A4B4-7DD4-45EF-8778-E71D47999E04}" destId="{E8766A67-D06F-4FE1-B3EF-7F0C01FF1D80}" srcOrd="0" destOrd="0" presId="urn:microsoft.com/office/officeart/2005/8/layout/hierarchy3"/>
    <dgm:cxn modelId="{92E08AB6-8A22-442A-9A51-C0CF20624E4B}" type="presOf" srcId="{AE38513F-19B1-4DFD-ABF8-4F7A316DF53A}" destId="{EBC120AE-63D6-49A0-BE80-72F06822945F}" srcOrd="0" destOrd="0" presId="urn:microsoft.com/office/officeart/2005/8/layout/hierarchy3"/>
    <dgm:cxn modelId="{B50999C5-5A98-4DC9-82FE-F4F0372B92E7}" type="presOf" srcId="{AF1514BA-E8FA-43FC-A1E5-93CFCD9CA3D6}" destId="{1770E3FC-9EFD-464A-B36E-9A989E9A9A3B}" srcOrd="0" destOrd="0" presId="urn:microsoft.com/office/officeart/2005/8/layout/hierarchy3"/>
    <dgm:cxn modelId="{2F2ADDC7-25AB-497A-8FEA-427DDF53673C}" srcId="{85217C4C-D04E-4485-B52D-1C72CFF7F792}" destId="{8A48D8D1-A0CF-4E04-BA3B-57F758633359}" srcOrd="2" destOrd="0" parTransId="{BD8ED13B-F8E0-4CE7-AC77-4F360CDC68B5}" sibTransId="{4EB4D467-7E5C-483D-9813-05969B531671}"/>
    <dgm:cxn modelId="{11814DCD-11A7-4F86-AFC9-143FED8E64C0}" srcId="{06098274-0B02-4D67-9531-EF14D73CFDEF}" destId="{E8F9E95F-CD23-44A8-AF0E-B29785BA7975}" srcOrd="0" destOrd="0" parTransId="{BB07DA55-2AB7-4FC1-89BF-E73886043843}" sibTransId="{E6A473B5-C293-4002-ADE1-C752531E0FE7}"/>
    <dgm:cxn modelId="{778B8ED3-84F4-4089-9BA3-1F37EB01A9D2}" srcId="{85217C4C-D04E-4485-B52D-1C72CFF7F792}" destId="{A10933E2-9CF0-4301-A327-988213E3B2D3}" srcOrd="0" destOrd="0" parTransId="{8E02E29F-3F98-45AD-BE2C-23F63652BA0B}" sibTransId="{F6983A98-26AD-4161-BD2E-2584636C9722}"/>
    <dgm:cxn modelId="{65D8A2F0-CA9D-4594-B22F-51EE6D27C378}" srcId="{06098274-0B02-4D67-9531-EF14D73CFDEF}" destId="{DE7F1BC1-AAF6-4B02-91AB-3D517335E4E3}" srcOrd="1" destOrd="0" parTransId="{E950A4B4-7DD4-45EF-8778-E71D47999E04}" sibTransId="{4F9BEE16-8FAA-4710-8EBD-97DFE71FD603}"/>
    <dgm:cxn modelId="{5131C0FA-BC29-41D6-8D12-8016FD81CF1E}" type="presOf" srcId="{5A5B1F1C-6458-4293-83BB-6CB4EBF56504}" destId="{74BCAEF5-783A-48AE-9B18-61692EC683F2}" srcOrd="1" destOrd="0" presId="urn:microsoft.com/office/officeart/2005/8/layout/hierarchy3"/>
    <dgm:cxn modelId="{468606FE-BC18-408F-94F0-45271700594C}" type="presOf" srcId="{06098274-0B02-4D67-9531-EF14D73CFDEF}" destId="{FD244A6B-3A16-466C-8485-9902DDB38C04}" srcOrd="1" destOrd="0" presId="urn:microsoft.com/office/officeart/2005/8/layout/hierarchy3"/>
    <dgm:cxn modelId="{14C2022A-2407-40C9-85BE-CE818B7CA397}" type="presParOf" srcId="{94685C50-9EDE-4740-92A0-82F118E468D8}" destId="{2E0411D5-31D5-4BB2-B5B4-62C0D6E4C0B5}" srcOrd="0" destOrd="0" presId="urn:microsoft.com/office/officeart/2005/8/layout/hierarchy3"/>
    <dgm:cxn modelId="{72D66DF5-CE77-448F-8E07-432E2C19DE7F}" type="presParOf" srcId="{2E0411D5-31D5-4BB2-B5B4-62C0D6E4C0B5}" destId="{C417F600-E860-4F20-B041-219434EC8DDB}" srcOrd="0" destOrd="0" presId="urn:microsoft.com/office/officeart/2005/8/layout/hierarchy3"/>
    <dgm:cxn modelId="{14652AA1-487C-4E1D-B9C4-A73D3C0602C5}" type="presParOf" srcId="{C417F600-E860-4F20-B041-219434EC8DDB}" destId="{C5D80C09-AA6F-4448-A984-891A7CF842C9}" srcOrd="0" destOrd="0" presId="urn:microsoft.com/office/officeart/2005/8/layout/hierarchy3"/>
    <dgm:cxn modelId="{44DEC3A3-2C01-4377-B767-F6049CFDC204}" type="presParOf" srcId="{C417F600-E860-4F20-B041-219434EC8DDB}" destId="{549EF865-FFA7-4B2F-AF64-9499DAD7544F}" srcOrd="1" destOrd="0" presId="urn:microsoft.com/office/officeart/2005/8/layout/hierarchy3"/>
    <dgm:cxn modelId="{BCB192CF-499D-4D5D-89AA-2585FD126BA0}" type="presParOf" srcId="{2E0411D5-31D5-4BB2-B5B4-62C0D6E4C0B5}" destId="{CAF8504D-D9FE-4D0D-B8DF-26922B4AF4A9}" srcOrd="1" destOrd="0" presId="urn:microsoft.com/office/officeart/2005/8/layout/hierarchy3"/>
    <dgm:cxn modelId="{C04ADFBC-B772-4DAB-87B2-CB9B9DFB145D}" type="presParOf" srcId="{CAF8504D-D9FE-4D0D-B8DF-26922B4AF4A9}" destId="{1ECBD038-CDD4-4006-84CA-AF0D6AC4D7B6}" srcOrd="0" destOrd="0" presId="urn:microsoft.com/office/officeart/2005/8/layout/hierarchy3"/>
    <dgm:cxn modelId="{5DDE1BF6-35FE-4532-A3B9-969468094AC7}" type="presParOf" srcId="{CAF8504D-D9FE-4D0D-B8DF-26922B4AF4A9}" destId="{90A93079-682F-4903-9BD3-F6AFD83E5D84}" srcOrd="1" destOrd="0" presId="urn:microsoft.com/office/officeart/2005/8/layout/hierarchy3"/>
    <dgm:cxn modelId="{33F77CC2-E3FE-42EF-A895-30D52CE4C1D2}" type="presParOf" srcId="{CAF8504D-D9FE-4D0D-B8DF-26922B4AF4A9}" destId="{A30761CA-1F30-4840-9518-55E56452FB11}" srcOrd="2" destOrd="0" presId="urn:microsoft.com/office/officeart/2005/8/layout/hierarchy3"/>
    <dgm:cxn modelId="{E0F2B8C8-60EC-4E1B-9E85-B00B3DFD5B22}" type="presParOf" srcId="{CAF8504D-D9FE-4D0D-B8DF-26922B4AF4A9}" destId="{1770E3FC-9EFD-464A-B36E-9A989E9A9A3B}" srcOrd="3" destOrd="0" presId="urn:microsoft.com/office/officeart/2005/8/layout/hierarchy3"/>
    <dgm:cxn modelId="{4B71A387-F9C0-438C-A4D9-1D125BE7CE4F}" type="presParOf" srcId="{CAF8504D-D9FE-4D0D-B8DF-26922B4AF4A9}" destId="{680956BA-469F-4A05-B219-87B1B4D9D865}" srcOrd="4" destOrd="0" presId="urn:microsoft.com/office/officeart/2005/8/layout/hierarchy3"/>
    <dgm:cxn modelId="{3CA23A09-CF79-4C7D-B621-A78C83429C70}" type="presParOf" srcId="{CAF8504D-D9FE-4D0D-B8DF-26922B4AF4A9}" destId="{8508D732-125C-4E12-9918-0361322907E3}" srcOrd="5" destOrd="0" presId="urn:microsoft.com/office/officeart/2005/8/layout/hierarchy3"/>
    <dgm:cxn modelId="{6F441320-BB5B-4B59-B053-39C941E672DD}" type="presParOf" srcId="{94685C50-9EDE-4740-92A0-82F118E468D8}" destId="{6FDEC908-6C8C-4F45-9185-F9DC03A7ECB8}" srcOrd="1" destOrd="0" presId="urn:microsoft.com/office/officeart/2005/8/layout/hierarchy3"/>
    <dgm:cxn modelId="{A648422B-079A-4F85-BC0B-57D693A35145}" type="presParOf" srcId="{6FDEC908-6C8C-4F45-9185-F9DC03A7ECB8}" destId="{7072497B-DFBE-4FA4-BE07-4F6A9E8406B2}" srcOrd="0" destOrd="0" presId="urn:microsoft.com/office/officeart/2005/8/layout/hierarchy3"/>
    <dgm:cxn modelId="{4826992D-91DE-4E13-9EE3-1A1F404B041A}" type="presParOf" srcId="{7072497B-DFBE-4FA4-BE07-4F6A9E8406B2}" destId="{6BD9DBD3-F06B-4F09-B602-60BBB8CE0BC3}" srcOrd="0" destOrd="0" presId="urn:microsoft.com/office/officeart/2005/8/layout/hierarchy3"/>
    <dgm:cxn modelId="{0B97BC5F-8FDD-4156-89DA-439F5A07AED2}" type="presParOf" srcId="{7072497B-DFBE-4FA4-BE07-4F6A9E8406B2}" destId="{FD244A6B-3A16-466C-8485-9902DDB38C04}" srcOrd="1" destOrd="0" presId="urn:microsoft.com/office/officeart/2005/8/layout/hierarchy3"/>
    <dgm:cxn modelId="{DE1E4E96-84D5-4ECD-8083-E66520B50F87}" type="presParOf" srcId="{6FDEC908-6C8C-4F45-9185-F9DC03A7ECB8}" destId="{DE9D4D9B-5FDB-46E1-94C2-40D85C670EFB}" srcOrd="1" destOrd="0" presId="urn:microsoft.com/office/officeart/2005/8/layout/hierarchy3"/>
    <dgm:cxn modelId="{C4E0FA3E-4AAA-4B71-BEE9-4AF66312B213}" type="presParOf" srcId="{DE9D4D9B-5FDB-46E1-94C2-40D85C670EFB}" destId="{F3736B17-DDB8-4706-9C59-59E237490E5C}" srcOrd="0" destOrd="0" presId="urn:microsoft.com/office/officeart/2005/8/layout/hierarchy3"/>
    <dgm:cxn modelId="{CAC82B55-AE67-4790-AB82-5C447A3F98BB}" type="presParOf" srcId="{DE9D4D9B-5FDB-46E1-94C2-40D85C670EFB}" destId="{5201066E-81BB-4569-AE49-A66A40D7DC65}" srcOrd="1" destOrd="0" presId="urn:microsoft.com/office/officeart/2005/8/layout/hierarchy3"/>
    <dgm:cxn modelId="{E5E16F8E-FD50-492A-97D2-18960F721D81}" type="presParOf" srcId="{DE9D4D9B-5FDB-46E1-94C2-40D85C670EFB}" destId="{E8766A67-D06F-4FE1-B3EF-7F0C01FF1D80}" srcOrd="2" destOrd="0" presId="urn:microsoft.com/office/officeart/2005/8/layout/hierarchy3"/>
    <dgm:cxn modelId="{28F2F4FE-3BDE-4739-844A-7CC1FEECB634}" type="presParOf" srcId="{DE9D4D9B-5FDB-46E1-94C2-40D85C670EFB}" destId="{04068E89-CB4E-4D93-9907-7C45BECE6593}" srcOrd="3" destOrd="0" presId="urn:microsoft.com/office/officeart/2005/8/layout/hierarchy3"/>
    <dgm:cxn modelId="{110BB3E2-0B9A-49E2-9645-E2BEFBD09FB5}" type="presParOf" srcId="{94685C50-9EDE-4740-92A0-82F118E468D8}" destId="{7D0108C0-1EB7-4EED-8F43-0587C0BBD9ED}" srcOrd="2" destOrd="0" presId="urn:microsoft.com/office/officeart/2005/8/layout/hierarchy3"/>
    <dgm:cxn modelId="{3A80CA71-F55C-48C0-A174-03583FF6FDB2}" type="presParOf" srcId="{7D0108C0-1EB7-4EED-8F43-0587C0BBD9ED}" destId="{81813E3D-7E89-46CC-B802-3C22B17C2A2F}" srcOrd="0" destOrd="0" presId="urn:microsoft.com/office/officeart/2005/8/layout/hierarchy3"/>
    <dgm:cxn modelId="{EA754E44-194A-4272-97C5-A51537BFB4B3}" type="presParOf" srcId="{81813E3D-7E89-46CC-B802-3C22B17C2A2F}" destId="{AD14DE05-8D40-4C44-A2D9-A968EDD6D414}" srcOrd="0" destOrd="0" presId="urn:microsoft.com/office/officeart/2005/8/layout/hierarchy3"/>
    <dgm:cxn modelId="{206270F2-C15C-4357-9B66-7FB9860966FE}" type="presParOf" srcId="{81813E3D-7E89-46CC-B802-3C22B17C2A2F}" destId="{659558D5-8582-4E81-A4D0-3FAE06BDA9CB}" srcOrd="1" destOrd="0" presId="urn:microsoft.com/office/officeart/2005/8/layout/hierarchy3"/>
    <dgm:cxn modelId="{3BD5688F-916F-4CCE-8583-EA93006F5C89}" type="presParOf" srcId="{7D0108C0-1EB7-4EED-8F43-0587C0BBD9ED}" destId="{9DC4C7D5-A449-42B1-8849-493320057E59}" srcOrd="1" destOrd="0" presId="urn:microsoft.com/office/officeart/2005/8/layout/hierarchy3"/>
    <dgm:cxn modelId="{A83E3F04-B3ED-4CDB-8DC0-E931A373C11E}" type="presParOf" srcId="{94685C50-9EDE-4740-92A0-82F118E468D8}" destId="{B7436B8D-8644-461A-AF5B-6FF6D99716DA}" srcOrd="3" destOrd="0" presId="urn:microsoft.com/office/officeart/2005/8/layout/hierarchy3"/>
    <dgm:cxn modelId="{49FE3635-2078-46FD-BE59-71D2401846E9}" type="presParOf" srcId="{B7436B8D-8644-461A-AF5B-6FF6D99716DA}" destId="{EA936027-9BBA-4C79-B25E-28A954594759}" srcOrd="0" destOrd="0" presId="urn:microsoft.com/office/officeart/2005/8/layout/hierarchy3"/>
    <dgm:cxn modelId="{9A96D20F-5C60-480C-98CB-C5320932B8AE}" type="presParOf" srcId="{EA936027-9BBA-4C79-B25E-28A954594759}" destId="{6361BAAB-0641-4661-98A9-C0B0E29F7C46}" srcOrd="0" destOrd="0" presId="urn:microsoft.com/office/officeart/2005/8/layout/hierarchy3"/>
    <dgm:cxn modelId="{92D8EB72-35AD-4F09-9637-7F452E8F1107}" type="presParOf" srcId="{EA936027-9BBA-4C79-B25E-28A954594759}" destId="{74BCAEF5-783A-48AE-9B18-61692EC683F2}" srcOrd="1" destOrd="0" presId="urn:microsoft.com/office/officeart/2005/8/layout/hierarchy3"/>
    <dgm:cxn modelId="{01EA12AA-EFD3-45AB-AB9F-01E1E70F270C}" type="presParOf" srcId="{B7436B8D-8644-461A-AF5B-6FF6D99716DA}" destId="{0D094C8E-C315-4E5D-915F-4015926B49DC}" srcOrd="1" destOrd="0" presId="urn:microsoft.com/office/officeart/2005/8/layout/hierarchy3"/>
    <dgm:cxn modelId="{8BE6A305-2C34-496B-8D46-4ED0EECF7E5D}" type="presParOf" srcId="{0D094C8E-C315-4E5D-915F-4015926B49DC}" destId="{EAFDD307-D48A-4116-ACD9-BA8A90203F0B}" srcOrd="0" destOrd="0" presId="urn:microsoft.com/office/officeart/2005/8/layout/hierarchy3"/>
    <dgm:cxn modelId="{9FBEB266-D6C3-4B9F-891F-7E73EED5414E}" type="presParOf" srcId="{0D094C8E-C315-4E5D-915F-4015926B49DC}" destId="{6423DF4B-D348-4176-98DC-D682A1CFC95F}" srcOrd="1" destOrd="0" presId="urn:microsoft.com/office/officeart/2005/8/layout/hierarchy3"/>
    <dgm:cxn modelId="{EDCA9445-A276-4B9B-8B92-9052E6F53234}" type="presParOf" srcId="{0D094C8E-C315-4E5D-915F-4015926B49DC}" destId="{EBC120AE-63D6-49A0-BE80-72F06822945F}" srcOrd="2" destOrd="0" presId="urn:microsoft.com/office/officeart/2005/8/layout/hierarchy3"/>
    <dgm:cxn modelId="{D5B4DEBA-E950-43B5-BD80-85EE701CE4F6}" type="presParOf" srcId="{0D094C8E-C315-4E5D-915F-4015926B49DC}" destId="{414EFDCB-69CD-4A91-A110-765DBAC06A50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217C4C-D04E-4485-B52D-1C72CFF7F792}" type="doc">
      <dgm:prSet loTypeId="urn:microsoft.com/office/officeart/2005/8/layout/hierarchy6" loCatId="hierarchy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894EF8CE-A6E1-46C8-A34D-6949AF230D20}">
      <dgm:prSet phldrT="[文本]"/>
      <dgm:spPr/>
      <dgm:t>
        <a:bodyPr/>
        <a:lstStyle/>
        <a:p>
          <a:r>
            <a:rPr lang="zh-CN" altLang="en-US" dirty="0"/>
            <a:t>组员</a:t>
          </a:r>
        </a:p>
      </dgm:t>
    </dgm:pt>
    <dgm:pt modelId="{B3154C69-87DD-4D47-A016-45E2D7E467A3}" type="parTrans" cxnId="{08C96451-C08C-4CC3-888D-D8BB5E2A30DE}">
      <dgm:prSet/>
      <dgm:spPr/>
      <dgm:t>
        <a:bodyPr/>
        <a:lstStyle/>
        <a:p>
          <a:endParaRPr lang="zh-CN" altLang="en-US"/>
        </a:p>
      </dgm:t>
    </dgm:pt>
    <dgm:pt modelId="{49C4E77E-C6FB-43B8-A851-70D0DD561F86}" type="sibTrans" cxnId="{08C96451-C08C-4CC3-888D-D8BB5E2A30DE}">
      <dgm:prSet/>
      <dgm:spPr/>
      <dgm:t>
        <a:bodyPr/>
        <a:lstStyle/>
        <a:p>
          <a:endParaRPr lang="zh-CN" altLang="en-US"/>
        </a:p>
      </dgm:t>
    </dgm:pt>
    <dgm:pt modelId="{4FD3CC27-2CFF-4E8B-8506-6658883AED63}">
      <dgm:prSet phldrT="[文本]"/>
      <dgm:spPr/>
      <dgm:t>
        <a:bodyPr/>
        <a:lstStyle/>
        <a:p>
          <a:r>
            <a:rPr lang="zh-CN" altLang="en-US" dirty="0"/>
            <a:t>票券列表</a:t>
          </a:r>
        </a:p>
      </dgm:t>
    </dgm:pt>
    <dgm:pt modelId="{A173C857-A5D0-44FE-90CE-ED017BCF4590}" type="parTrans" cxnId="{92554660-7FD6-42AD-9EEC-4721E370525E}">
      <dgm:prSet/>
      <dgm:spPr/>
      <dgm:t>
        <a:bodyPr/>
        <a:lstStyle/>
        <a:p>
          <a:endParaRPr lang="zh-CN" altLang="en-US"/>
        </a:p>
      </dgm:t>
    </dgm:pt>
    <dgm:pt modelId="{D91D13CE-6548-41AC-AD41-B0398369DE80}" type="sibTrans" cxnId="{92554660-7FD6-42AD-9EEC-4721E370525E}">
      <dgm:prSet/>
      <dgm:spPr/>
      <dgm:t>
        <a:bodyPr/>
        <a:lstStyle/>
        <a:p>
          <a:endParaRPr lang="zh-CN" altLang="en-US"/>
        </a:p>
      </dgm:t>
    </dgm:pt>
    <dgm:pt modelId="{62FCCD72-8018-43C6-BADB-BE42A287BDCC}">
      <dgm:prSet phldrT="[文本]"/>
      <dgm:spPr/>
      <dgm:t>
        <a:bodyPr/>
        <a:lstStyle/>
        <a:p>
          <a:r>
            <a:rPr lang="zh-CN" altLang="en-US" dirty="0"/>
            <a:t>领取票券</a:t>
          </a:r>
        </a:p>
      </dgm:t>
    </dgm:pt>
    <dgm:pt modelId="{592ECBB3-3D1F-4810-B562-0AE43F7BCBB0}" type="parTrans" cxnId="{54F8B2C0-B8C1-482F-A7C6-116484B9D67A}">
      <dgm:prSet/>
      <dgm:spPr/>
      <dgm:t>
        <a:bodyPr/>
        <a:lstStyle/>
        <a:p>
          <a:endParaRPr lang="zh-CN" altLang="en-US"/>
        </a:p>
      </dgm:t>
    </dgm:pt>
    <dgm:pt modelId="{A3F8731B-13BA-445D-AC10-A66140D5D4CC}" type="sibTrans" cxnId="{54F8B2C0-B8C1-482F-A7C6-116484B9D67A}">
      <dgm:prSet/>
      <dgm:spPr/>
      <dgm:t>
        <a:bodyPr/>
        <a:lstStyle/>
        <a:p>
          <a:endParaRPr lang="zh-CN" altLang="en-US"/>
        </a:p>
      </dgm:t>
    </dgm:pt>
    <dgm:pt modelId="{9983A16D-9390-441B-ACE6-17ACCDA33985}">
      <dgm:prSet phldrT="[文本]"/>
      <dgm:spPr/>
      <dgm:t>
        <a:bodyPr/>
        <a:lstStyle/>
        <a:p>
          <a:r>
            <a:rPr lang="zh-CN" altLang="en-US" dirty="0"/>
            <a:t>个人中心</a:t>
          </a:r>
        </a:p>
      </dgm:t>
    </dgm:pt>
    <dgm:pt modelId="{1B3EF8AF-41D4-48E9-A1C1-774BB49BB0DB}" type="parTrans" cxnId="{AEE517F7-4D05-45C4-9E7B-0661AFD205CB}">
      <dgm:prSet/>
      <dgm:spPr/>
      <dgm:t>
        <a:bodyPr/>
        <a:lstStyle/>
        <a:p>
          <a:endParaRPr lang="zh-CN" altLang="en-US"/>
        </a:p>
      </dgm:t>
    </dgm:pt>
    <dgm:pt modelId="{9484A3FA-8C84-426A-9859-94E665BC08FE}" type="sibTrans" cxnId="{AEE517F7-4D05-45C4-9E7B-0661AFD205CB}">
      <dgm:prSet/>
      <dgm:spPr/>
      <dgm:t>
        <a:bodyPr/>
        <a:lstStyle/>
        <a:p>
          <a:endParaRPr lang="zh-CN" altLang="en-US"/>
        </a:p>
      </dgm:t>
    </dgm:pt>
    <dgm:pt modelId="{FC33EEB2-7D16-483A-A776-57353E0FD22E}">
      <dgm:prSet phldrT="[文本]"/>
      <dgm:spPr/>
      <dgm:t>
        <a:bodyPr/>
        <a:lstStyle/>
        <a:p>
          <a:r>
            <a:rPr lang="zh-CN" altLang="en-US" dirty="0"/>
            <a:t>本周票券</a:t>
          </a:r>
        </a:p>
      </dgm:t>
    </dgm:pt>
    <dgm:pt modelId="{56DE6CFF-2A33-48AF-9567-2BA16A2CDE06}" type="parTrans" cxnId="{4F29AE91-261A-4B8B-88F9-62C4EF40462C}">
      <dgm:prSet/>
      <dgm:spPr/>
      <dgm:t>
        <a:bodyPr/>
        <a:lstStyle/>
        <a:p>
          <a:endParaRPr lang="zh-CN" altLang="en-US"/>
        </a:p>
      </dgm:t>
    </dgm:pt>
    <dgm:pt modelId="{69DD5380-B246-4CEC-999E-9806088EE0E5}" type="sibTrans" cxnId="{4F29AE91-261A-4B8B-88F9-62C4EF40462C}">
      <dgm:prSet/>
      <dgm:spPr/>
      <dgm:t>
        <a:bodyPr/>
        <a:lstStyle/>
        <a:p>
          <a:endParaRPr lang="zh-CN" altLang="en-US"/>
        </a:p>
      </dgm:t>
    </dgm:pt>
    <dgm:pt modelId="{4A99B8F0-FBDE-4724-A91E-A4348507576F}">
      <dgm:prSet phldrT="[文本]"/>
      <dgm:spPr/>
      <dgm:t>
        <a:bodyPr/>
        <a:lstStyle/>
        <a:p>
          <a:r>
            <a:rPr lang="zh-CN" altLang="en-US" dirty="0"/>
            <a:t>归档票券</a:t>
          </a:r>
        </a:p>
      </dgm:t>
    </dgm:pt>
    <dgm:pt modelId="{D9FD2B95-3C3B-45C5-A60B-1079725DBE30}" type="parTrans" cxnId="{6D8340C2-C6B5-429A-B4E0-20F51FB6DA1A}">
      <dgm:prSet/>
      <dgm:spPr/>
      <dgm:t>
        <a:bodyPr/>
        <a:lstStyle/>
        <a:p>
          <a:endParaRPr lang="zh-CN" altLang="en-US"/>
        </a:p>
      </dgm:t>
    </dgm:pt>
    <dgm:pt modelId="{676B43E3-1447-4C72-BBA9-15328303A29D}" type="sibTrans" cxnId="{6D8340C2-C6B5-429A-B4E0-20F51FB6DA1A}">
      <dgm:prSet/>
      <dgm:spPr/>
      <dgm:t>
        <a:bodyPr/>
        <a:lstStyle/>
        <a:p>
          <a:endParaRPr lang="zh-CN" altLang="en-US"/>
        </a:p>
      </dgm:t>
    </dgm:pt>
    <dgm:pt modelId="{B4215417-BAC0-4720-8E38-61435A6403C8}">
      <dgm:prSet phldrT="[文本]"/>
      <dgm:spPr/>
      <dgm:t>
        <a:bodyPr/>
        <a:lstStyle/>
        <a:p>
          <a:r>
            <a:rPr lang="zh-CN" altLang="en-US" dirty="0"/>
            <a:t>角色切换</a:t>
          </a:r>
          <a:br>
            <a:rPr lang="en-US" altLang="zh-CN" dirty="0"/>
          </a:br>
          <a:r>
            <a:rPr lang="en-US" altLang="zh-CN" dirty="0"/>
            <a:t>(</a:t>
          </a:r>
          <a:r>
            <a:rPr lang="zh-CN" altLang="en-US" dirty="0"/>
            <a:t>管理员</a:t>
          </a:r>
          <a:r>
            <a:rPr lang="en-US" altLang="zh-CN" dirty="0"/>
            <a:t>)</a:t>
          </a:r>
          <a:endParaRPr lang="zh-CN" altLang="en-US" dirty="0"/>
        </a:p>
      </dgm:t>
    </dgm:pt>
    <dgm:pt modelId="{7C2F8650-E4A0-4D93-A7F7-1A39877C8502}" type="parTrans" cxnId="{85F8A135-8247-4402-84CB-A7E3F7519CA6}">
      <dgm:prSet/>
      <dgm:spPr/>
      <dgm:t>
        <a:bodyPr/>
        <a:lstStyle/>
        <a:p>
          <a:endParaRPr lang="zh-CN" altLang="en-US"/>
        </a:p>
      </dgm:t>
    </dgm:pt>
    <dgm:pt modelId="{676AA84C-3CA2-49ED-AF37-EC7B5EFA9D4E}" type="sibTrans" cxnId="{85F8A135-8247-4402-84CB-A7E3F7519CA6}">
      <dgm:prSet/>
      <dgm:spPr/>
      <dgm:t>
        <a:bodyPr/>
        <a:lstStyle/>
        <a:p>
          <a:endParaRPr lang="zh-CN" altLang="en-US"/>
        </a:p>
      </dgm:t>
    </dgm:pt>
    <dgm:pt modelId="{16850CD7-869E-45B3-B5A8-94F03C095EDC}">
      <dgm:prSet phldrT="[文本]"/>
      <dgm:spPr/>
      <dgm:t>
        <a:bodyPr/>
        <a:lstStyle/>
        <a:p>
          <a:r>
            <a:rPr lang="zh-CN" altLang="en-US" dirty="0"/>
            <a:t>使用</a:t>
          </a:r>
        </a:p>
      </dgm:t>
    </dgm:pt>
    <dgm:pt modelId="{427E2AB3-DF03-4917-B6A6-CA0F849C50D4}" type="parTrans" cxnId="{AB1A1663-F691-42C4-9BA3-A0D0251718AE}">
      <dgm:prSet/>
      <dgm:spPr/>
      <dgm:t>
        <a:bodyPr/>
        <a:lstStyle/>
        <a:p>
          <a:endParaRPr lang="zh-CN" altLang="en-US"/>
        </a:p>
      </dgm:t>
    </dgm:pt>
    <dgm:pt modelId="{C143CF51-680E-4641-8F82-FAD26E33CBEA}" type="sibTrans" cxnId="{AB1A1663-F691-42C4-9BA3-A0D0251718AE}">
      <dgm:prSet/>
      <dgm:spPr/>
      <dgm:t>
        <a:bodyPr/>
        <a:lstStyle/>
        <a:p>
          <a:endParaRPr lang="zh-CN" altLang="en-US"/>
        </a:p>
      </dgm:t>
    </dgm:pt>
    <dgm:pt modelId="{14B92067-E5E0-48DF-A4B3-34088F578A58}">
      <dgm:prSet phldrT="[文本]"/>
      <dgm:spPr/>
      <dgm:t>
        <a:bodyPr/>
        <a:lstStyle/>
        <a:p>
          <a:r>
            <a:rPr lang="zh-CN" altLang="en-US" dirty="0"/>
            <a:t>删除</a:t>
          </a:r>
        </a:p>
      </dgm:t>
    </dgm:pt>
    <dgm:pt modelId="{8F03435E-180E-4636-87AE-EA28432B8A83}" type="parTrans" cxnId="{BFF1BB8F-3A62-4986-A1DF-AB8AD27039ED}">
      <dgm:prSet/>
      <dgm:spPr/>
      <dgm:t>
        <a:bodyPr/>
        <a:lstStyle/>
        <a:p>
          <a:endParaRPr lang="zh-CN" altLang="en-US"/>
        </a:p>
      </dgm:t>
    </dgm:pt>
    <dgm:pt modelId="{06BC57DC-CB40-46C5-90E7-8284D64E6C54}" type="sibTrans" cxnId="{BFF1BB8F-3A62-4986-A1DF-AB8AD27039ED}">
      <dgm:prSet/>
      <dgm:spPr/>
      <dgm:t>
        <a:bodyPr/>
        <a:lstStyle/>
        <a:p>
          <a:endParaRPr lang="zh-CN" altLang="en-US"/>
        </a:p>
      </dgm:t>
    </dgm:pt>
    <dgm:pt modelId="{32BF9DC8-117A-4ED0-B33F-08F44BD7BD68}">
      <dgm:prSet phldrT="[文本]"/>
      <dgm:spPr/>
      <dgm:t>
        <a:bodyPr/>
        <a:lstStyle/>
        <a:p>
          <a:r>
            <a:rPr lang="zh-CN" altLang="en-US" dirty="0"/>
            <a:t>个人信息</a:t>
          </a:r>
        </a:p>
      </dgm:t>
    </dgm:pt>
    <dgm:pt modelId="{3E24AB14-1547-4DD7-8AD3-407E8456AC4C}" type="parTrans" cxnId="{C00E1CC4-2FBE-431A-BD0F-3CCD323D6C95}">
      <dgm:prSet/>
      <dgm:spPr/>
      <dgm:t>
        <a:bodyPr/>
        <a:lstStyle/>
        <a:p>
          <a:endParaRPr lang="zh-CN" altLang="en-US"/>
        </a:p>
      </dgm:t>
    </dgm:pt>
    <dgm:pt modelId="{725D0068-541F-4B72-82A8-FDAF1B49D2D4}" type="sibTrans" cxnId="{C00E1CC4-2FBE-431A-BD0F-3CCD323D6C95}">
      <dgm:prSet/>
      <dgm:spPr/>
      <dgm:t>
        <a:bodyPr/>
        <a:lstStyle/>
        <a:p>
          <a:endParaRPr lang="zh-CN" altLang="en-US"/>
        </a:p>
      </dgm:t>
    </dgm:pt>
    <dgm:pt modelId="{26766CC2-3F58-4643-83F5-D1A7C2674300}">
      <dgm:prSet phldrT="[文本]"/>
      <dgm:spPr/>
      <dgm:t>
        <a:bodyPr/>
        <a:lstStyle/>
        <a:p>
          <a:r>
            <a:rPr lang="zh-CN" altLang="en-US" dirty="0"/>
            <a:t>功能页面</a:t>
          </a:r>
        </a:p>
      </dgm:t>
    </dgm:pt>
    <dgm:pt modelId="{6437DF2B-F7B5-4CA7-B770-5186EDAFB5EF}" type="parTrans" cxnId="{B52EB78A-CFBC-4DBF-80E7-67ECBBD2354B}">
      <dgm:prSet/>
      <dgm:spPr/>
      <dgm:t>
        <a:bodyPr/>
        <a:lstStyle/>
        <a:p>
          <a:endParaRPr lang="zh-CN" altLang="en-US"/>
        </a:p>
      </dgm:t>
    </dgm:pt>
    <dgm:pt modelId="{E9170BA4-27CC-4B2A-852A-BAD3CDFEACE9}" type="sibTrans" cxnId="{B52EB78A-CFBC-4DBF-80E7-67ECBBD2354B}">
      <dgm:prSet/>
      <dgm:spPr/>
      <dgm:t>
        <a:bodyPr/>
        <a:lstStyle/>
        <a:p>
          <a:endParaRPr lang="zh-CN" altLang="en-US"/>
        </a:p>
      </dgm:t>
    </dgm:pt>
    <dgm:pt modelId="{D4C674F7-BE25-42F0-A309-83F794CD1CD1}">
      <dgm:prSet phldrT="[文本]"/>
      <dgm:spPr/>
      <dgm:t>
        <a:bodyPr/>
        <a:lstStyle/>
        <a:p>
          <a:pPr marL="0" indent="0"/>
          <a:r>
            <a:rPr lang="zh-CN" altLang="en-US" dirty="0"/>
            <a:t>使用对象</a:t>
          </a:r>
        </a:p>
      </dgm:t>
    </dgm:pt>
    <dgm:pt modelId="{BD7C4806-610C-4C59-A719-D820F541BD92}" type="parTrans" cxnId="{AA848401-BF20-4BF9-9EA2-4828D04780FF}">
      <dgm:prSet/>
      <dgm:spPr/>
      <dgm:t>
        <a:bodyPr/>
        <a:lstStyle/>
        <a:p>
          <a:endParaRPr lang="zh-CN" altLang="en-US"/>
        </a:p>
      </dgm:t>
    </dgm:pt>
    <dgm:pt modelId="{AE63FE4D-8608-4B8A-AC43-86ED91D00562}" type="sibTrans" cxnId="{AA848401-BF20-4BF9-9EA2-4828D04780FF}">
      <dgm:prSet/>
      <dgm:spPr/>
      <dgm:t>
        <a:bodyPr/>
        <a:lstStyle/>
        <a:p>
          <a:endParaRPr lang="zh-CN" altLang="en-US"/>
        </a:p>
      </dgm:t>
    </dgm:pt>
    <dgm:pt modelId="{4E1E550B-04A8-43DB-98D3-5554947916E6}">
      <dgm:prSet phldrT="[文本]"/>
      <dgm:spPr/>
      <dgm:t>
        <a:bodyPr/>
        <a:lstStyle/>
        <a:p>
          <a:r>
            <a:rPr lang="zh-CN" altLang="en-US" dirty="0"/>
            <a:t>具体功能</a:t>
          </a:r>
        </a:p>
      </dgm:t>
    </dgm:pt>
    <dgm:pt modelId="{478DAE88-42A4-4D69-B0CA-91B37A833314}" type="parTrans" cxnId="{3EDA2D4B-AC71-43D5-AFBB-C6B4F1539539}">
      <dgm:prSet/>
      <dgm:spPr/>
      <dgm:t>
        <a:bodyPr/>
        <a:lstStyle/>
        <a:p>
          <a:endParaRPr lang="zh-CN" altLang="en-US"/>
        </a:p>
      </dgm:t>
    </dgm:pt>
    <dgm:pt modelId="{8C5AB607-7E08-4BB6-B3B5-13F5BD835C55}" type="sibTrans" cxnId="{3EDA2D4B-AC71-43D5-AFBB-C6B4F1539539}">
      <dgm:prSet/>
      <dgm:spPr/>
      <dgm:t>
        <a:bodyPr/>
        <a:lstStyle/>
        <a:p>
          <a:endParaRPr lang="zh-CN" altLang="en-US"/>
        </a:p>
      </dgm:t>
    </dgm:pt>
    <dgm:pt modelId="{C1EE2375-66A1-4550-A84F-2CCB39BC0088}">
      <dgm:prSet phldrT="[文本]"/>
      <dgm:spPr/>
      <dgm:t>
        <a:bodyPr/>
        <a:lstStyle/>
        <a:p>
          <a:r>
            <a:rPr lang="zh-CN" altLang="en-US" dirty="0"/>
            <a:t>执行操作</a:t>
          </a:r>
        </a:p>
      </dgm:t>
    </dgm:pt>
    <dgm:pt modelId="{68628BE2-222C-463C-A115-6060047E761D}" type="parTrans" cxnId="{4D78399C-1F39-4A1F-BD26-3B72A032593F}">
      <dgm:prSet/>
      <dgm:spPr/>
      <dgm:t>
        <a:bodyPr/>
        <a:lstStyle/>
        <a:p>
          <a:endParaRPr lang="zh-CN" altLang="en-US"/>
        </a:p>
      </dgm:t>
    </dgm:pt>
    <dgm:pt modelId="{D2961F39-0E70-49A0-9531-27C1DE909316}" type="sibTrans" cxnId="{4D78399C-1F39-4A1F-BD26-3B72A032593F}">
      <dgm:prSet/>
      <dgm:spPr/>
      <dgm:t>
        <a:bodyPr/>
        <a:lstStyle/>
        <a:p>
          <a:endParaRPr lang="zh-CN" altLang="en-US"/>
        </a:p>
      </dgm:t>
    </dgm:pt>
    <dgm:pt modelId="{4A9C5A16-F9C7-4328-9331-91D1882C41C5}">
      <dgm:prSet phldrT="[文本]"/>
      <dgm:spPr/>
      <dgm:t>
        <a:bodyPr/>
        <a:lstStyle/>
        <a:p>
          <a:r>
            <a:rPr lang="zh-CN" altLang="en-US" dirty="0"/>
            <a:t>查看</a:t>
          </a:r>
        </a:p>
      </dgm:t>
    </dgm:pt>
    <dgm:pt modelId="{091E7B6C-B1F4-4DBF-8505-4D44A90CEBAE}" type="parTrans" cxnId="{D1C64C70-FA7B-4791-836E-C5D5F598DD17}">
      <dgm:prSet/>
      <dgm:spPr/>
      <dgm:t>
        <a:bodyPr/>
        <a:lstStyle/>
        <a:p>
          <a:endParaRPr lang="zh-CN" altLang="en-US"/>
        </a:p>
      </dgm:t>
    </dgm:pt>
    <dgm:pt modelId="{43404B34-4706-4902-BC10-4DF0D312B78D}" type="sibTrans" cxnId="{D1C64C70-FA7B-4791-836E-C5D5F598DD17}">
      <dgm:prSet/>
      <dgm:spPr/>
      <dgm:t>
        <a:bodyPr/>
        <a:lstStyle/>
        <a:p>
          <a:endParaRPr lang="zh-CN" altLang="en-US"/>
        </a:p>
      </dgm:t>
    </dgm:pt>
    <dgm:pt modelId="{BE527707-3445-4736-B7A1-2771F4A9B3A9}">
      <dgm:prSet phldrT="[文本]"/>
      <dgm:spPr/>
      <dgm:t>
        <a:bodyPr/>
        <a:lstStyle/>
        <a:p>
          <a:r>
            <a:rPr lang="zh-CN" altLang="en-US" dirty="0"/>
            <a:t>领取票券</a:t>
          </a:r>
        </a:p>
      </dgm:t>
    </dgm:pt>
    <dgm:pt modelId="{68C1AB39-D144-429A-A609-0AD2205DC616}" type="parTrans" cxnId="{C7C2D353-B02E-42E7-9816-C863BD5807A8}">
      <dgm:prSet/>
      <dgm:spPr/>
      <dgm:t>
        <a:bodyPr/>
        <a:lstStyle/>
        <a:p>
          <a:endParaRPr lang="zh-CN" altLang="en-US"/>
        </a:p>
      </dgm:t>
    </dgm:pt>
    <dgm:pt modelId="{8ED3A591-1CE8-4DEC-8BD8-40F1722E1A8B}" type="sibTrans" cxnId="{C7C2D353-B02E-42E7-9816-C863BD5807A8}">
      <dgm:prSet/>
      <dgm:spPr/>
      <dgm:t>
        <a:bodyPr/>
        <a:lstStyle/>
        <a:p>
          <a:endParaRPr lang="zh-CN" altLang="en-US"/>
        </a:p>
      </dgm:t>
    </dgm:pt>
    <dgm:pt modelId="{E94BC6C1-9738-42D6-85A8-A20CF33386EE}">
      <dgm:prSet phldrT="[文本]"/>
      <dgm:spPr/>
      <dgm:t>
        <a:bodyPr/>
        <a:lstStyle/>
        <a:p>
          <a:r>
            <a:rPr lang="zh-CN" altLang="en-US" dirty="0"/>
            <a:t>修改</a:t>
          </a:r>
        </a:p>
      </dgm:t>
    </dgm:pt>
    <dgm:pt modelId="{7D38129B-DA5C-4FA9-8151-B8DA34488155}" type="parTrans" cxnId="{7C9BD33E-5C17-4ED2-BBDB-A2E22F548BC7}">
      <dgm:prSet/>
      <dgm:spPr/>
      <dgm:t>
        <a:bodyPr/>
        <a:lstStyle/>
        <a:p>
          <a:endParaRPr lang="zh-CN" altLang="en-US"/>
        </a:p>
      </dgm:t>
    </dgm:pt>
    <dgm:pt modelId="{A605538C-EE02-466A-A7F1-53511A56A0F5}" type="sibTrans" cxnId="{7C9BD33E-5C17-4ED2-BBDB-A2E22F548BC7}">
      <dgm:prSet/>
      <dgm:spPr/>
      <dgm:t>
        <a:bodyPr/>
        <a:lstStyle/>
        <a:p>
          <a:endParaRPr lang="zh-CN" altLang="en-US"/>
        </a:p>
      </dgm:t>
    </dgm:pt>
    <dgm:pt modelId="{CD8C1AF3-3E24-4D24-B3E1-76E23EF02DF4}">
      <dgm:prSet phldrT="[文本]"/>
      <dgm:spPr/>
      <dgm:t>
        <a:bodyPr/>
        <a:lstStyle/>
        <a:p>
          <a:r>
            <a:rPr lang="zh-CN" altLang="en-US" dirty="0"/>
            <a:t>切换</a:t>
          </a:r>
        </a:p>
      </dgm:t>
    </dgm:pt>
    <dgm:pt modelId="{3178DF21-36C7-4A7B-ACF4-8AFFBB2357C0}" type="parTrans" cxnId="{1C4AB7E0-37DA-4535-BF7B-F596F80F022C}">
      <dgm:prSet/>
      <dgm:spPr/>
      <dgm:t>
        <a:bodyPr/>
        <a:lstStyle/>
        <a:p>
          <a:endParaRPr lang="zh-CN" altLang="en-US"/>
        </a:p>
      </dgm:t>
    </dgm:pt>
    <dgm:pt modelId="{9C93CBF1-E970-4A34-9FA2-A3B59041445E}" type="sibTrans" cxnId="{1C4AB7E0-37DA-4535-BF7B-F596F80F022C}">
      <dgm:prSet/>
      <dgm:spPr/>
      <dgm:t>
        <a:bodyPr/>
        <a:lstStyle/>
        <a:p>
          <a:endParaRPr lang="zh-CN" altLang="en-US"/>
        </a:p>
      </dgm:t>
    </dgm:pt>
    <dgm:pt modelId="{953C37D1-3553-4988-BCEB-B0F62BAC9AF8}">
      <dgm:prSet phldrT="[文本]"/>
      <dgm:spPr/>
      <dgm:t>
        <a:bodyPr/>
        <a:lstStyle/>
        <a:p>
          <a:r>
            <a:rPr lang="zh-CN" altLang="en-US" dirty="0"/>
            <a:t>领取</a:t>
          </a:r>
        </a:p>
      </dgm:t>
    </dgm:pt>
    <dgm:pt modelId="{17BBE628-9451-4CE2-889C-A356CA073853}" type="parTrans" cxnId="{A82DFB09-4D7D-48F3-BD24-B40CC06702D7}">
      <dgm:prSet/>
      <dgm:spPr/>
      <dgm:t>
        <a:bodyPr/>
        <a:lstStyle/>
        <a:p>
          <a:endParaRPr lang="zh-CN" altLang="en-US"/>
        </a:p>
      </dgm:t>
    </dgm:pt>
    <dgm:pt modelId="{B2F4FC99-18E6-44E1-A12F-D122F04C0F54}" type="sibTrans" cxnId="{A82DFB09-4D7D-48F3-BD24-B40CC06702D7}">
      <dgm:prSet/>
      <dgm:spPr/>
      <dgm:t>
        <a:bodyPr/>
        <a:lstStyle/>
        <a:p>
          <a:endParaRPr lang="zh-CN" altLang="en-US"/>
        </a:p>
      </dgm:t>
    </dgm:pt>
    <dgm:pt modelId="{EB922497-23C7-4A31-91B4-485F2763C206}" type="pres">
      <dgm:prSet presAssocID="{85217C4C-D04E-4485-B52D-1C72CFF7F79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0BA60D3-D871-4ACE-B895-959775DFB5F6}" type="pres">
      <dgm:prSet presAssocID="{85217C4C-D04E-4485-B52D-1C72CFF7F792}" presName="hierFlow" presStyleCnt="0"/>
      <dgm:spPr/>
    </dgm:pt>
    <dgm:pt modelId="{B0A551E7-1106-44E2-9B6F-4B9F32B4769D}" type="pres">
      <dgm:prSet presAssocID="{85217C4C-D04E-4485-B52D-1C72CFF7F792}" presName="firstBuf" presStyleCnt="0"/>
      <dgm:spPr/>
    </dgm:pt>
    <dgm:pt modelId="{20A7118E-B5AD-46D6-9250-B94CDCF8920E}" type="pres">
      <dgm:prSet presAssocID="{85217C4C-D04E-4485-B52D-1C72CFF7F79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ED2EB326-964B-444E-9D51-10B712E1ACB9}" type="pres">
      <dgm:prSet presAssocID="{894EF8CE-A6E1-46C8-A34D-6949AF230D20}" presName="Name14" presStyleCnt="0"/>
      <dgm:spPr/>
    </dgm:pt>
    <dgm:pt modelId="{3162BF03-117A-4E4C-8E7D-2874BB4916D0}" type="pres">
      <dgm:prSet presAssocID="{894EF8CE-A6E1-46C8-A34D-6949AF230D20}" presName="level1Shape" presStyleLbl="node0" presStyleIdx="0" presStyleCnt="1">
        <dgm:presLayoutVars>
          <dgm:chPref val="3"/>
        </dgm:presLayoutVars>
      </dgm:prSet>
      <dgm:spPr/>
    </dgm:pt>
    <dgm:pt modelId="{2829799C-2313-4491-BD0B-ABA20AD1B493}" type="pres">
      <dgm:prSet presAssocID="{894EF8CE-A6E1-46C8-A34D-6949AF230D20}" presName="hierChild2" presStyleCnt="0"/>
      <dgm:spPr/>
    </dgm:pt>
    <dgm:pt modelId="{002AA8A8-4560-42E9-AA31-73A1B329D16A}" type="pres">
      <dgm:prSet presAssocID="{A173C857-A5D0-44FE-90CE-ED017BCF4590}" presName="Name19" presStyleLbl="parChTrans1D2" presStyleIdx="0" presStyleCnt="3"/>
      <dgm:spPr/>
    </dgm:pt>
    <dgm:pt modelId="{BD01447D-8925-47F5-A71F-E78F7E411EF3}" type="pres">
      <dgm:prSet presAssocID="{4FD3CC27-2CFF-4E8B-8506-6658883AED63}" presName="Name21" presStyleCnt="0"/>
      <dgm:spPr/>
    </dgm:pt>
    <dgm:pt modelId="{AA77ECD0-B6AF-4BEA-A709-7E27AFB8DDB1}" type="pres">
      <dgm:prSet presAssocID="{4FD3CC27-2CFF-4E8B-8506-6658883AED63}" presName="level2Shape" presStyleLbl="node2" presStyleIdx="0" presStyleCnt="3"/>
      <dgm:spPr/>
    </dgm:pt>
    <dgm:pt modelId="{44F91694-6736-453C-AB49-926F466DE19F}" type="pres">
      <dgm:prSet presAssocID="{4FD3CC27-2CFF-4E8B-8506-6658883AED63}" presName="hierChild3" presStyleCnt="0"/>
      <dgm:spPr/>
    </dgm:pt>
    <dgm:pt modelId="{C8BA13A9-8DC0-41A1-A3EA-58EC51C137B6}" type="pres">
      <dgm:prSet presAssocID="{56DE6CFF-2A33-48AF-9567-2BA16A2CDE06}" presName="Name19" presStyleLbl="parChTrans1D3" presStyleIdx="0" presStyleCnt="5"/>
      <dgm:spPr/>
    </dgm:pt>
    <dgm:pt modelId="{69C7E77E-D9B8-4EB3-AD04-148016921D2D}" type="pres">
      <dgm:prSet presAssocID="{FC33EEB2-7D16-483A-A776-57353E0FD22E}" presName="Name21" presStyleCnt="0"/>
      <dgm:spPr/>
    </dgm:pt>
    <dgm:pt modelId="{8E34ABFE-1800-41C1-A231-BE8B5ED4E1BA}" type="pres">
      <dgm:prSet presAssocID="{FC33EEB2-7D16-483A-A776-57353E0FD22E}" presName="level2Shape" presStyleLbl="node3" presStyleIdx="0" presStyleCnt="5"/>
      <dgm:spPr/>
    </dgm:pt>
    <dgm:pt modelId="{133FCA5D-A961-452F-99F4-CC14025FAF75}" type="pres">
      <dgm:prSet presAssocID="{FC33EEB2-7D16-483A-A776-57353E0FD22E}" presName="hierChild3" presStyleCnt="0"/>
      <dgm:spPr/>
    </dgm:pt>
    <dgm:pt modelId="{046C2BDD-B189-4952-B6BF-106F645A3846}" type="pres">
      <dgm:prSet presAssocID="{427E2AB3-DF03-4917-B6A6-CA0F849C50D4}" presName="Name19" presStyleLbl="parChTrans1D4" presStyleIdx="0" presStyleCnt="6"/>
      <dgm:spPr/>
    </dgm:pt>
    <dgm:pt modelId="{BF92D8FB-106D-4AA3-90B4-4D44E76DDB19}" type="pres">
      <dgm:prSet presAssocID="{16850CD7-869E-45B3-B5A8-94F03C095EDC}" presName="Name21" presStyleCnt="0"/>
      <dgm:spPr/>
    </dgm:pt>
    <dgm:pt modelId="{B5836F70-FC30-42BB-B81F-E170A1BEE27B}" type="pres">
      <dgm:prSet presAssocID="{16850CD7-869E-45B3-B5A8-94F03C095EDC}" presName="level2Shape" presStyleLbl="node4" presStyleIdx="0" presStyleCnt="6"/>
      <dgm:spPr/>
    </dgm:pt>
    <dgm:pt modelId="{232A3324-B8F0-4FD6-ADFE-D352C0EBA3C7}" type="pres">
      <dgm:prSet presAssocID="{16850CD7-869E-45B3-B5A8-94F03C095EDC}" presName="hierChild3" presStyleCnt="0"/>
      <dgm:spPr/>
    </dgm:pt>
    <dgm:pt modelId="{5285635F-6313-4515-B760-9ED1CC95C785}" type="pres">
      <dgm:prSet presAssocID="{8F03435E-180E-4636-87AE-EA28432B8A83}" presName="Name19" presStyleLbl="parChTrans1D4" presStyleIdx="1" presStyleCnt="6"/>
      <dgm:spPr/>
    </dgm:pt>
    <dgm:pt modelId="{4C3061E3-0912-47E9-AEF8-17077E8BEDA9}" type="pres">
      <dgm:prSet presAssocID="{14B92067-E5E0-48DF-A4B3-34088F578A58}" presName="Name21" presStyleCnt="0"/>
      <dgm:spPr/>
    </dgm:pt>
    <dgm:pt modelId="{33B4B61F-9A8C-4833-B4CD-78B83A42BCFB}" type="pres">
      <dgm:prSet presAssocID="{14B92067-E5E0-48DF-A4B3-34088F578A58}" presName="level2Shape" presStyleLbl="node4" presStyleIdx="1" presStyleCnt="6"/>
      <dgm:spPr/>
    </dgm:pt>
    <dgm:pt modelId="{AF0C0CEC-5337-4EF2-9162-5D30E23430CA}" type="pres">
      <dgm:prSet presAssocID="{14B92067-E5E0-48DF-A4B3-34088F578A58}" presName="hierChild3" presStyleCnt="0"/>
      <dgm:spPr/>
    </dgm:pt>
    <dgm:pt modelId="{9F4F92DC-4F95-4936-9903-B2C31DEA7BBD}" type="pres">
      <dgm:prSet presAssocID="{D9FD2B95-3C3B-45C5-A60B-1079725DBE30}" presName="Name19" presStyleLbl="parChTrans1D3" presStyleIdx="1" presStyleCnt="5"/>
      <dgm:spPr/>
    </dgm:pt>
    <dgm:pt modelId="{580BDCB6-E8A4-455A-A961-925B5CBBC8EE}" type="pres">
      <dgm:prSet presAssocID="{4A99B8F0-FBDE-4724-A91E-A4348507576F}" presName="Name21" presStyleCnt="0"/>
      <dgm:spPr/>
    </dgm:pt>
    <dgm:pt modelId="{F638F0E3-2EC2-4510-ADE7-2B3E01C62DCE}" type="pres">
      <dgm:prSet presAssocID="{4A99B8F0-FBDE-4724-A91E-A4348507576F}" presName="level2Shape" presStyleLbl="node3" presStyleIdx="1" presStyleCnt="5"/>
      <dgm:spPr/>
    </dgm:pt>
    <dgm:pt modelId="{BD92B429-7D2A-4DEB-B396-D6DD348ED2C0}" type="pres">
      <dgm:prSet presAssocID="{4A99B8F0-FBDE-4724-A91E-A4348507576F}" presName="hierChild3" presStyleCnt="0"/>
      <dgm:spPr/>
    </dgm:pt>
    <dgm:pt modelId="{9228FE12-8326-4436-B26A-39AE43BC3462}" type="pres">
      <dgm:prSet presAssocID="{091E7B6C-B1F4-4DBF-8505-4D44A90CEBAE}" presName="Name19" presStyleLbl="parChTrans1D4" presStyleIdx="2" presStyleCnt="6"/>
      <dgm:spPr/>
    </dgm:pt>
    <dgm:pt modelId="{7D860E8F-8939-4BD6-8B45-02B1A9F5EEA5}" type="pres">
      <dgm:prSet presAssocID="{4A9C5A16-F9C7-4328-9331-91D1882C41C5}" presName="Name21" presStyleCnt="0"/>
      <dgm:spPr/>
    </dgm:pt>
    <dgm:pt modelId="{16228485-CC6D-480F-B791-F23609A7CC18}" type="pres">
      <dgm:prSet presAssocID="{4A9C5A16-F9C7-4328-9331-91D1882C41C5}" presName="level2Shape" presStyleLbl="node4" presStyleIdx="2" presStyleCnt="6"/>
      <dgm:spPr/>
    </dgm:pt>
    <dgm:pt modelId="{F0670ED4-4B56-458B-A854-05C25B1E711B}" type="pres">
      <dgm:prSet presAssocID="{4A9C5A16-F9C7-4328-9331-91D1882C41C5}" presName="hierChild3" presStyleCnt="0"/>
      <dgm:spPr/>
    </dgm:pt>
    <dgm:pt modelId="{DD7F1001-F816-4DE7-A0D6-0D06C85BC02E}" type="pres">
      <dgm:prSet presAssocID="{592ECBB3-3D1F-4810-B562-0AE43F7BCBB0}" presName="Name19" presStyleLbl="parChTrans1D2" presStyleIdx="1" presStyleCnt="3"/>
      <dgm:spPr/>
    </dgm:pt>
    <dgm:pt modelId="{006D64B3-FA49-4AA0-8D6B-A6ADBEB7D6E3}" type="pres">
      <dgm:prSet presAssocID="{62FCCD72-8018-43C6-BADB-BE42A287BDCC}" presName="Name21" presStyleCnt="0"/>
      <dgm:spPr/>
    </dgm:pt>
    <dgm:pt modelId="{F7DAABF5-2792-4C6E-AF2D-EE3BF1E6B4EE}" type="pres">
      <dgm:prSet presAssocID="{62FCCD72-8018-43C6-BADB-BE42A287BDCC}" presName="level2Shape" presStyleLbl="node2" presStyleIdx="1" presStyleCnt="3"/>
      <dgm:spPr/>
    </dgm:pt>
    <dgm:pt modelId="{B0A6F0C3-3D19-46DA-BB76-6154C1551216}" type="pres">
      <dgm:prSet presAssocID="{62FCCD72-8018-43C6-BADB-BE42A287BDCC}" presName="hierChild3" presStyleCnt="0"/>
      <dgm:spPr/>
    </dgm:pt>
    <dgm:pt modelId="{44A9F184-A97D-4B64-9025-6C8E70268258}" type="pres">
      <dgm:prSet presAssocID="{68C1AB39-D144-429A-A609-0AD2205DC616}" presName="Name19" presStyleLbl="parChTrans1D3" presStyleIdx="2" presStyleCnt="5"/>
      <dgm:spPr/>
    </dgm:pt>
    <dgm:pt modelId="{C0F37908-527A-4641-8610-14785907721E}" type="pres">
      <dgm:prSet presAssocID="{BE527707-3445-4736-B7A1-2771F4A9B3A9}" presName="Name21" presStyleCnt="0"/>
      <dgm:spPr/>
    </dgm:pt>
    <dgm:pt modelId="{E58BADEE-EFE9-4230-B6D4-699E68E2A392}" type="pres">
      <dgm:prSet presAssocID="{BE527707-3445-4736-B7A1-2771F4A9B3A9}" presName="level2Shape" presStyleLbl="node3" presStyleIdx="2" presStyleCnt="5"/>
      <dgm:spPr/>
    </dgm:pt>
    <dgm:pt modelId="{9CB5CB57-12BE-4513-BC58-D71F781CA8DD}" type="pres">
      <dgm:prSet presAssocID="{BE527707-3445-4736-B7A1-2771F4A9B3A9}" presName="hierChild3" presStyleCnt="0"/>
      <dgm:spPr/>
    </dgm:pt>
    <dgm:pt modelId="{3CE0DBD6-6423-47E2-8E91-D0268C178B13}" type="pres">
      <dgm:prSet presAssocID="{17BBE628-9451-4CE2-889C-A356CA073853}" presName="Name19" presStyleLbl="parChTrans1D4" presStyleIdx="3" presStyleCnt="6"/>
      <dgm:spPr/>
    </dgm:pt>
    <dgm:pt modelId="{7D1EADB7-324D-477F-98A0-CB366FCDBB75}" type="pres">
      <dgm:prSet presAssocID="{953C37D1-3553-4988-BCEB-B0F62BAC9AF8}" presName="Name21" presStyleCnt="0"/>
      <dgm:spPr/>
    </dgm:pt>
    <dgm:pt modelId="{0B3B8FAE-4B7F-40B4-A9DD-5606ABBF456A}" type="pres">
      <dgm:prSet presAssocID="{953C37D1-3553-4988-BCEB-B0F62BAC9AF8}" presName="level2Shape" presStyleLbl="node4" presStyleIdx="3" presStyleCnt="6"/>
      <dgm:spPr/>
    </dgm:pt>
    <dgm:pt modelId="{9EAF77AA-D2F2-4892-9B9B-FF98D2BEEE0D}" type="pres">
      <dgm:prSet presAssocID="{953C37D1-3553-4988-BCEB-B0F62BAC9AF8}" presName="hierChild3" presStyleCnt="0"/>
      <dgm:spPr/>
    </dgm:pt>
    <dgm:pt modelId="{8625D2FE-17C0-4C04-A675-5C5D5FD809B0}" type="pres">
      <dgm:prSet presAssocID="{1B3EF8AF-41D4-48E9-A1C1-774BB49BB0DB}" presName="Name19" presStyleLbl="parChTrans1D2" presStyleIdx="2" presStyleCnt="3"/>
      <dgm:spPr/>
    </dgm:pt>
    <dgm:pt modelId="{763B7ADF-EBA9-4001-B635-1F9F3707F58D}" type="pres">
      <dgm:prSet presAssocID="{9983A16D-9390-441B-ACE6-17ACCDA33985}" presName="Name21" presStyleCnt="0"/>
      <dgm:spPr/>
    </dgm:pt>
    <dgm:pt modelId="{1BF76A5C-EEE4-4FE6-AF4C-708995CDA5D3}" type="pres">
      <dgm:prSet presAssocID="{9983A16D-9390-441B-ACE6-17ACCDA33985}" presName="level2Shape" presStyleLbl="node2" presStyleIdx="2" presStyleCnt="3"/>
      <dgm:spPr/>
    </dgm:pt>
    <dgm:pt modelId="{1F0DBF8C-1F98-40E8-8127-DE7C979E910E}" type="pres">
      <dgm:prSet presAssocID="{9983A16D-9390-441B-ACE6-17ACCDA33985}" presName="hierChild3" presStyleCnt="0"/>
      <dgm:spPr/>
    </dgm:pt>
    <dgm:pt modelId="{25F75771-6A99-4B69-9F77-E916FF7941CF}" type="pres">
      <dgm:prSet presAssocID="{3E24AB14-1547-4DD7-8AD3-407E8456AC4C}" presName="Name19" presStyleLbl="parChTrans1D3" presStyleIdx="3" presStyleCnt="5"/>
      <dgm:spPr/>
    </dgm:pt>
    <dgm:pt modelId="{0F2A5D1C-EB76-4D63-995F-30A9AD4FBA4C}" type="pres">
      <dgm:prSet presAssocID="{32BF9DC8-117A-4ED0-B33F-08F44BD7BD68}" presName="Name21" presStyleCnt="0"/>
      <dgm:spPr/>
    </dgm:pt>
    <dgm:pt modelId="{0CDB4D17-6865-4D99-A8A2-2EE8FA0E873D}" type="pres">
      <dgm:prSet presAssocID="{32BF9DC8-117A-4ED0-B33F-08F44BD7BD68}" presName="level2Shape" presStyleLbl="node3" presStyleIdx="3" presStyleCnt="5"/>
      <dgm:spPr/>
    </dgm:pt>
    <dgm:pt modelId="{E1DC70F0-A376-4999-A0A8-70E68D1CE122}" type="pres">
      <dgm:prSet presAssocID="{32BF9DC8-117A-4ED0-B33F-08F44BD7BD68}" presName="hierChild3" presStyleCnt="0"/>
      <dgm:spPr/>
    </dgm:pt>
    <dgm:pt modelId="{4DC94D65-C72D-4B2E-9F44-46E1B629F55B}" type="pres">
      <dgm:prSet presAssocID="{7D38129B-DA5C-4FA9-8151-B8DA34488155}" presName="Name19" presStyleLbl="parChTrans1D4" presStyleIdx="4" presStyleCnt="6"/>
      <dgm:spPr/>
    </dgm:pt>
    <dgm:pt modelId="{78BA7144-9666-42CC-B3F1-C76ADEAB604C}" type="pres">
      <dgm:prSet presAssocID="{E94BC6C1-9738-42D6-85A8-A20CF33386EE}" presName="Name21" presStyleCnt="0"/>
      <dgm:spPr/>
    </dgm:pt>
    <dgm:pt modelId="{250B571E-0B55-4E86-8E26-6E8920F05F1B}" type="pres">
      <dgm:prSet presAssocID="{E94BC6C1-9738-42D6-85A8-A20CF33386EE}" presName="level2Shape" presStyleLbl="node4" presStyleIdx="4" presStyleCnt="6"/>
      <dgm:spPr/>
    </dgm:pt>
    <dgm:pt modelId="{3E3C32AB-851D-4203-A9A8-6BECD6166887}" type="pres">
      <dgm:prSet presAssocID="{E94BC6C1-9738-42D6-85A8-A20CF33386EE}" presName="hierChild3" presStyleCnt="0"/>
      <dgm:spPr/>
    </dgm:pt>
    <dgm:pt modelId="{7B7C7A96-BAC1-41AD-A55F-F58410778480}" type="pres">
      <dgm:prSet presAssocID="{7C2F8650-E4A0-4D93-A7F7-1A39877C8502}" presName="Name19" presStyleLbl="parChTrans1D3" presStyleIdx="4" presStyleCnt="5"/>
      <dgm:spPr/>
    </dgm:pt>
    <dgm:pt modelId="{9DC2D8E9-5221-4582-AD1C-1B77B4F19E25}" type="pres">
      <dgm:prSet presAssocID="{B4215417-BAC0-4720-8E38-61435A6403C8}" presName="Name21" presStyleCnt="0"/>
      <dgm:spPr/>
    </dgm:pt>
    <dgm:pt modelId="{D948556E-1581-4795-9970-E07F0A4F0BD4}" type="pres">
      <dgm:prSet presAssocID="{B4215417-BAC0-4720-8E38-61435A6403C8}" presName="level2Shape" presStyleLbl="node3" presStyleIdx="4" presStyleCnt="5"/>
      <dgm:spPr/>
    </dgm:pt>
    <dgm:pt modelId="{252309B2-9F04-49F7-8890-99D9D619045D}" type="pres">
      <dgm:prSet presAssocID="{B4215417-BAC0-4720-8E38-61435A6403C8}" presName="hierChild3" presStyleCnt="0"/>
      <dgm:spPr/>
    </dgm:pt>
    <dgm:pt modelId="{99DCB0BC-59F8-4892-A912-D3FC553284E0}" type="pres">
      <dgm:prSet presAssocID="{3178DF21-36C7-4A7B-ACF4-8AFFBB2357C0}" presName="Name19" presStyleLbl="parChTrans1D4" presStyleIdx="5" presStyleCnt="6"/>
      <dgm:spPr/>
    </dgm:pt>
    <dgm:pt modelId="{41B0584F-3597-41B3-9FD5-A15A17F241DE}" type="pres">
      <dgm:prSet presAssocID="{CD8C1AF3-3E24-4D24-B3E1-76E23EF02DF4}" presName="Name21" presStyleCnt="0"/>
      <dgm:spPr/>
    </dgm:pt>
    <dgm:pt modelId="{B9C7E43D-17E9-41F6-9C28-B5B89508A602}" type="pres">
      <dgm:prSet presAssocID="{CD8C1AF3-3E24-4D24-B3E1-76E23EF02DF4}" presName="level2Shape" presStyleLbl="node4" presStyleIdx="5" presStyleCnt="6"/>
      <dgm:spPr/>
    </dgm:pt>
    <dgm:pt modelId="{BF466CA0-3AF1-4DCA-9E88-1D8FC7BEC04B}" type="pres">
      <dgm:prSet presAssocID="{CD8C1AF3-3E24-4D24-B3E1-76E23EF02DF4}" presName="hierChild3" presStyleCnt="0"/>
      <dgm:spPr/>
    </dgm:pt>
    <dgm:pt modelId="{1D1D0FC4-61B2-4702-83E6-8AE3531851A4}" type="pres">
      <dgm:prSet presAssocID="{85217C4C-D04E-4485-B52D-1C72CFF7F792}" presName="bgShapesFlow" presStyleCnt="0"/>
      <dgm:spPr/>
    </dgm:pt>
    <dgm:pt modelId="{8BCE3C5F-2824-4029-B6AE-C81816D9BBBE}" type="pres">
      <dgm:prSet presAssocID="{D4C674F7-BE25-42F0-A309-83F794CD1CD1}" presName="rectComp" presStyleCnt="0"/>
      <dgm:spPr/>
    </dgm:pt>
    <dgm:pt modelId="{8344A91C-C364-46E6-89C3-46A9D60984A2}" type="pres">
      <dgm:prSet presAssocID="{D4C674F7-BE25-42F0-A309-83F794CD1CD1}" presName="bgRect" presStyleLbl="bgShp" presStyleIdx="0" presStyleCnt="4"/>
      <dgm:spPr/>
    </dgm:pt>
    <dgm:pt modelId="{BBB2A35E-7D5E-4B7F-98C3-DB02DD422967}" type="pres">
      <dgm:prSet presAssocID="{D4C674F7-BE25-42F0-A309-83F794CD1CD1}" presName="bgRectTx" presStyleLbl="bgShp" presStyleIdx="0" presStyleCnt="4">
        <dgm:presLayoutVars>
          <dgm:bulletEnabled val="1"/>
        </dgm:presLayoutVars>
      </dgm:prSet>
      <dgm:spPr/>
    </dgm:pt>
    <dgm:pt modelId="{8A860FC3-18C1-4228-8942-70FB3B13C258}" type="pres">
      <dgm:prSet presAssocID="{D4C674F7-BE25-42F0-A309-83F794CD1CD1}" presName="spComp" presStyleCnt="0"/>
      <dgm:spPr/>
    </dgm:pt>
    <dgm:pt modelId="{C04059A9-A2D0-48F0-AD73-A21693C7B574}" type="pres">
      <dgm:prSet presAssocID="{D4C674F7-BE25-42F0-A309-83F794CD1CD1}" presName="vSp" presStyleCnt="0"/>
      <dgm:spPr/>
    </dgm:pt>
    <dgm:pt modelId="{BAEB6825-970B-4E47-A88B-3409891B2955}" type="pres">
      <dgm:prSet presAssocID="{26766CC2-3F58-4643-83F5-D1A7C2674300}" presName="rectComp" presStyleCnt="0"/>
      <dgm:spPr/>
    </dgm:pt>
    <dgm:pt modelId="{066FFB92-12E1-45D1-9A53-5B5B0E315592}" type="pres">
      <dgm:prSet presAssocID="{26766CC2-3F58-4643-83F5-D1A7C2674300}" presName="bgRect" presStyleLbl="bgShp" presStyleIdx="1" presStyleCnt="4" custLinFactNeighborX="-3962" custLinFactNeighborY="4167"/>
      <dgm:spPr/>
    </dgm:pt>
    <dgm:pt modelId="{21B22C26-391A-482F-A197-1EC054719986}" type="pres">
      <dgm:prSet presAssocID="{26766CC2-3F58-4643-83F5-D1A7C2674300}" presName="bgRectTx" presStyleLbl="bgShp" presStyleIdx="1" presStyleCnt="4">
        <dgm:presLayoutVars>
          <dgm:bulletEnabled val="1"/>
        </dgm:presLayoutVars>
      </dgm:prSet>
      <dgm:spPr/>
    </dgm:pt>
    <dgm:pt modelId="{482697A1-F5A0-44AA-AC40-4ABB2EA26630}" type="pres">
      <dgm:prSet presAssocID="{26766CC2-3F58-4643-83F5-D1A7C2674300}" presName="spComp" presStyleCnt="0"/>
      <dgm:spPr/>
    </dgm:pt>
    <dgm:pt modelId="{55E768DE-CE02-4FBC-AB5B-087C4307F51C}" type="pres">
      <dgm:prSet presAssocID="{26766CC2-3F58-4643-83F5-D1A7C2674300}" presName="vSp" presStyleCnt="0"/>
      <dgm:spPr/>
    </dgm:pt>
    <dgm:pt modelId="{4BBB8340-9381-4DB3-B2B0-D562DC95D69D}" type="pres">
      <dgm:prSet presAssocID="{4E1E550B-04A8-43DB-98D3-5554947916E6}" presName="rectComp" presStyleCnt="0"/>
      <dgm:spPr/>
    </dgm:pt>
    <dgm:pt modelId="{568AE6EC-66B6-4B0E-9EF5-8263722D1D5B}" type="pres">
      <dgm:prSet presAssocID="{4E1E550B-04A8-43DB-98D3-5554947916E6}" presName="bgRect" presStyleLbl="bgShp" presStyleIdx="2" presStyleCnt="4"/>
      <dgm:spPr/>
    </dgm:pt>
    <dgm:pt modelId="{28146079-FA75-4C83-9B0A-0B7BBCDA5C3E}" type="pres">
      <dgm:prSet presAssocID="{4E1E550B-04A8-43DB-98D3-5554947916E6}" presName="bgRectTx" presStyleLbl="bgShp" presStyleIdx="2" presStyleCnt="4">
        <dgm:presLayoutVars>
          <dgm:bulletEnabled val="1"/>
        </dgm:presLayoutVars>
      </dgm:prSet>
      <dgm:spPr/>
    </dgm:pt>
    <dgm:pt modelId="{AD8D0352-D0C7-4B66-BC6B-5D84B87841D3}" type="pres">
      <dgm:prSet presAssocID="{4E1E550B-04A8-43DB-98D3-5554947916E6}" presName="spComp" presStyleCnt="0"/>
      <dgm:spPr/>
    </dgm:pt>
    <dgm:pt modelId="{05845D5C-750B-4735-BE65-225872FE9A60}" type="pres">
      <dgm:prSet presAssocID="{4E1E550B-04A8-43DB-98D3-5554947916E6}" presName="vSp" presStyleCnt="0"/>
      <dgm:spPr/>
    </dgm:pt>
    <dgm:pt modelId="{A63776F2-8515-43DC-894C-34E58A7BB21C}" type="pres">
      <dgm:prSet presAssocID="{C1EE2375-66A1-4550-A84F-2CCB39BC0088}" presName="rectComp" presStyleCnt="0"/>
      <dgm:spPr/>
    </dgm:pt>
    <dgm:pt modelId="{E5FB30E4-C14E-4581-A8B7-0CF3435ECFB6}" type="pres">
      <dgm:prSet presAssocID="{C1EE2375-66A1-4550-A84F-2CCB39BC0088}" presName="bgRect" presStyleLbl="bgShp" presStyleIdx="3" presStyleCnt="4"/>
      <dgm:spPr/>
    </dgm:pt>
    <dgm:pt modelId="{521E5519-09B6-4C09-BED3-359129781276}" type="pres">
      <dgm:prSet presAssocID="{C1EE2375-66A1-4550-A84F-2CCB39BC0088}" presName="bgRectTx" presStyleLbl="bgShp" presStyleIdx="3" presStyleCnt="4">
        <dgm:presLayoutVars>
          <dgm:bulletEnabled val="1"/>
        </dgm:presLayoutVars>
      </dgm:prSet>
      <dgm:spPr/>
    </dgm:pt>
  </dgm:ptLst>
  <dgm:cxnLst>
    <dgm:cxn modelId="{900FC300-625A-4935-8A10-70D3AC8AA0CE}" type="presOf" srcId="{894EF8CE-A6E1-46C8-A34D-6949AF230D20}" destId="{3162BF03-117A-4E4C-8E7D-2874BB4916D0}" srcOrd="0" destOrd="0" presId="urn:microsoft.com/office/officeart/2005/8/layout/hierarchy6"/>
    <dgm:cxn modelId="{AA848401-BF20-4BF9-9EA2-4828D04780FF}" srcId="{85217C4C-D04E-4485-B52D-1C72CFF7F792}" destId="{D4C674F7-BE25-42F0-A309-83F794CD1CD1}" srcOrd="1" destOrd="0" parTransId="{BD7C4806-610C-4C59-A719-D820F541BD92}" sibTransId="{AE63FE4D-8608-4B8A-AC43-86ED91D00562}"/>
    <dgm:cxn modelId="{A82DFB09-4D7D-48F3-BD24-B40CC06702D7}" srcId="{BE527707-3445-4736-B7A1-2771F4A9B3A9}" destId="{953C37D1-3553-4988-BCEB-B0F62BAC9AF8}" srcOrd="0" destOrd="0" parTransId="{17BBE628-9451-4CE2-889C-A356CA073853}" sibTransId="{B2F4FC99-18E6-44E1-A12F-D122F04C0F54}"/>
    <dgm:cxn modelId="{1E205412-511A-4E3B-8209-BE6404E0B795}" type="presOf" srcId="{7C2F8650-E4A0-4D93-A7F7-1A39877C8502}" destId="{7B7C7A96-BAC1-41AD-A55F-F58410778480}" srcOrd="0" destOrd="0" presId="urn:microsoft.com/office/officeart/2005/8/layout/hierarchy6"/>
    <dgm:cxn modelId="{377A7816-CD72-480E-B372-7CDAC4438148}" type="presOf" srcId="{26766CC2-3F58-4643-83F5-D1A7C2674300}" destId="{21B22C26-391A-482F-A197-1EC054719986}" srcOrd="1" destOrd="0" presId="urn:microsoft.com/office/officeart/2005/8/layout/hierarchy6"/>
    <dgm:cxn modelId="{79EB1219-788F-4416-AE54-82D3EECB21E7}" type="presOf" srcId="{CD8C1AF3-3E24-4D24-B3E1-76E23EF02DF4}" destId="{B9C7E43D-17E9-41F6-9C28-B5B89508A602}" srcOrd="0" destOrd="0" presId="urn:microsoft.com/office/officeart/2005/8/layout/hierarchy6"/>
    <dgm:cxn modelId="{8495B520-C993-4D59-B6A1-E3D1FC70203D}" type="presOf" srcId="{17BBE628-9451-4CE2-889C-A356CA073853}" destId="{3CE0DBD6-6423-47E2-8E91-D0268C178B13}" srcOrd="0" destOrd="0" presId="urn:microsoft.com/office/officeart/2005/8/layout/hierarchy6"/>
    <dgm:cxn modelId="{8079BC2D-398F-4043-BF77-642FC5130601}" type="presOf" srcId="{D9FD2B95-3C3B-45C5-A60B-1079725DBE30}" destId="{9F4F92DC-4F95-4936-9903-B2C31DEA7BBD}" srcOrd="0" destOrd="0" presId="urn:microsoft.com/office/officeart/2005/8/layout/hierarchy6"/>
    <dgm:cxn modelId="{2495AD32-9C5A-4154-A2D0-900EBBA12C07}" type="presOf" srcId="{427E2AB3-DF03-4917-B6A6-CA0F849C50D4}" destId="{046C2BDD-B189-4952-B6BF-106F645A3846}" srcOrd="0" destOrd="0" presId="urn:microsoft.com/office/officeart/2005/8/layout/hierarchy6"/>
    <dgm:cxn modelId="{59206D33-BE48-41B5-B101-B7C798FEA310}" type="presOf" srcId="{7D38129B-DA5C-4FA9-8151-B8DA34488155}" destId="{4DC94D65-C72D-4B2E-9F44-46E1B629F55B}" srcOrd="0" destOrd="0" presId="urn:microsoft.com/office/officeart/2005/8/layout/hierarchy6"/>
    <dgm:cxn modelId="{85F8A135-8247-4402-84CB-A7E3F7519CA6}" srcId="{9983A16D-9390-441B-ACE6-17ACCDA33985}" destId="{B4215417-BAC0-4720-8E38-61435A6403C8}" srcOrd="1" destOrd="0" parTransId="{7C2F8650-E4A0-4D93-A7F7-1A39877C8502}" sibTransId="{676AA84C-3CA2-49ED-AF37-EC7B5EFA9D4E}"/>
    <dgm:cxn modelId="{7C9BD33E-5C17-4ED2-BBDB-A2E22F548BC7}" srcId="{32BF9DC8-117A-4ED0-B33F-08F44BD7BD68}" destId="{E94BC6C1-9738-42D6-85A8-A20CF33386EE}" srcOrd="0" destOrd="0" parTransId="{7D38129B-DA5C-4FA9-8151-B8DA34488155}" sibTransId="{A605538C-EE02-466A-A7F1-53511A56A0F5}"/>
    <dgm:cxn modelId="{8DE5AE40-C652-44F3-BAD0-86307A3E143F}" type="presOf" srcId="{26766CC2-3F58-4643-83F5-D1A7C2674300}" destId="{066FFB92-12E1-45D1-9A53-5B5B0E315592}" srcOrd="0" destOrd="0" presId="urn:microsoft.com/office/officeart/2005/8/layout/hierarchy6"/>
    <dgm:cxn modelId="{23E3345D-326E-46A2-9573-D2387023A45A}" type="presOf" srcId="{A173C857-A5D0-44FE-90CE-ED017BCF4590}" destId="{002AA8A8-4560-42E9-AA31-73A1B329D16A}" srcOrd="0" destOrd="0" presId="urn:microsoft.com/office/officeart/2005/8/layout/hierarchy6"/>
    <dgm:cxn modelId="{F038895D-4C48-4A2D-B1AF-AFB56F7219B8}" type="presOf" srcId="{68C1AB39-D144-429A-A609-0AD2205DC616}" destId="{44A9F184-A97D-4B64-9025-6C8E70268258}" srcOrd="0" destOrd="0" presId="urn:microsoft.com/office/officeart/2005/8/layout/hierarchy6"/>
    <dgm:cxn modelId="{92554660-7FD6-42AD-9EEC-4721E370525E}" srcId="{894EF8CE-A6E1-46C8-A34D-6949AF230D20}" destId="{4FD3CC27-2CFF-4E8B-8506-6658883AED63}" srcOrd="0" destOrd="0" parTransId="{A173C857-A5D0-44FE-90CE-ED017BCF4590}" sibTransId="{D91D13CE-6548-41AC-AD41-B0398369DE80}"/>
    <dgm:cxn modelId="{AB1A1663-F691-42C4-9BA3-A0D0251718AE}" srcId="{FC33EEB2-7D16-483A-A776-57353E0FD22E}" destId="{16850CD7-869E-45B3-B5A8-94F03C095EDC}" srcOrd="0" destOrd="0" parTransId="{427E2AB3-DF03-4917-B6A6-CA0F849C50D4}" sibTransId="{C143CF51-680E-4641-8F82-FAD26E33CBEA}"/>
    <dgm:cxn modelId="{A185CB63-A7D1-4E03-B74A-EFFE24F782FF}" type="presOf" srcId="{FC33EEB2-7D16-483A-A776-57353E0FD22E}" destId="{8E34ABFE-1800-41C1-A231-BE8B5ED4E1BA}" srcOrd="0" destOrd="0" presId="urn:microsoft.com/office/officeart/2005/8/layout/hierarchy6"/>
    <dgm:cxn modelId="{F5120268-9130-47AD-87C3-A07AD58772D3}" type="presOf" srcId="{091E7B6C-B1F4-4DBF-8505-4D44A90CEBAE}" destId="{9228FE12-8326-4436-B26A-39AE43BC3462}" srcOrd="0" destOrd="0" presId="urn:microsoft.com/office/officeart/2005/8/layout/hierarchy6"/>
    <dgm:cxn modelId="{3EDA2D4B-AC71-43D5-AFBB-C6B4F1539539}" srcId="{85217C4C-D04E-4485-B52D-1C72CFF7F792}" destId="{4E1E550B-04A8-43DB-98D3-5554947916E6}" srcOrd="3" destOrd="0" parTransId="{478DAE88-42A4-4D69-B0CA-91B37A833314}" sibTransId="{8C5AB607-7E08-4BB6-B3B5-13F5BD835C55}"/>
    <dgm:cxn modelId="{2750BB4B-C2FA-4558-B98C-ADE149FE0714}" type="presOf" srcId="{4A9C5A16-F9C7-4328-9331-91D1882C41C5}" destId="{16228485-CC6D-480F-B791-F23609A7CC18}" srcOrd="0" destOrd="0" presId="urn:microsoft.com/office/officeart/2005/8/layout/hierarchy6"/>
    <dgm:cxn modelId="{FB378E4C-D386-4FF0-83F0-1FF322ADF7FF}" type="presOf" srcId="{E94BC6C1-9738-42D6-85A8-A20CF33386EE}" destId="{250B571E-0B55-4E86-8E26-6E8920F05F1B}" srcOrd="0" destOrd="0" presId="urn:microsoft.com/office/officeart/2005/8/layout/hierarchy6"/>
    <dgm:cxn modelId="{05DF826E-B782-4C34-84AB-C224F0EA44B2}" type="presOf" srcId="{4A99B8F0-FBDE-4724-A91E-A4348507576F}" destId="{F638F0E3-2EC2-4510-ADE7-2B3E01C62DCE}" srcOrd="0" destOrd="0" presId="urn:microsoft.com/office/officeart/2005/8/layout/hierarchy6"/>
    <dgm:cxn modelId="{81A1DD4E-D233-4FFC-9E4F-82B8DCCD6F9E}" type="presOf" srcId="{C1EE2375-66A1-4550-A84F-2CCB39BC0088}" destId="{521E5519-09B6-4C09-BED3-359129781276}" srcOrd="1" destOrd="0" presId="urn:microsoft.com/office/officeart/2005/8/layout/hierarchy6"/>
    <dgm:cxn modelId="{6182534F-B5E0-4859-8A56-49E0AD2C0A26}" type="presOf" srcId="{85217C4C-D04E-4485-B52D-1C72CFF7F792}" destId="{EB922497-23C7-4A31-91B4-485F2763C206}" srcOrd="0" destOrd="0" presId="urn:microsoft.com/office/officeart/2005/8/layout/hierarchy6"/>
    <dgm:cxn modelId="{D1C64C70-FA7B-4791-836E-C5D5F598DD17}" srcId="{4A99B8F0-FBDE-4724-A91E-A4348507576F}" destId="{4A9C5A16-F9C7-4328-9331-91D1882C41C5}" srcOrd="0" destOrd="0" parTransId="{091E7B6C-B1F4-4DBF-8505-4D44A90CEBAE}" sibTransId="{43404B34-4706-4902-BC10-4DF0D312B78D}"/>
    <dgm:cxn modelId="{DFEA3851-0DD3-4CDD-89D8-125369E5ABF1}" type="presOf" srcId="{16850CD7-869E-45B3-B5A8-94F03C095EDC}" destId="{B5836F70-FC30-42BB-B81F-E170A1BEE27B}" srcOrd="0" destOrd="0" presId="urn:microsoft.com/office/officeart/2005/8/layout/hierarchy6"/>
    <dgm:cxn modelId="{08C96451-C08C-4CC3-888D-D8BB5E2A30DE}" srcId="{85217C4C-D04E-4485-B52D-1C72CFF7F792}" destId="{894EF8CE-A6E1-46C8-A34D-6949AF230D20}" srcOrd="0" destOrd="0" parTransId="{B3154C69-87DD-4D47-A016-45E2D7E467A3}" sibTransId="{49C4E77E-C6FB-43B8-A851-70D0DD561F86}"/>
    <dgm:cxn modelId="{C7C2D353-B02E-42E7-9816-C863BD5807A8}" srcId="{62FCCD72-8018-43C6-BADB-BE42A287BDCC}" destId="{BE527707-3445-4736-B7A1-2771F4A9B3A9}" srcOrd="0" destOrd="0" parTransId="{68C1AB39-D144-429A-A609-0AD2205DC616}" sibTransId="{8ED3A591-1CE8-4DEC-8BD8-40F1722E1A8B}"/>
    <dgm:cxn modelId="{D401F273-D139-4583-BD21-7602528E50E3}" type="presOf" srcId="{4E1E550B-04A8-43DB-98D3-5554947916E6}" destId="{568AE6EC-66B6-4B0E-9EF5-8263722D1D5B}" srcOrd="0" destOrd="0" presId="urn:microsoft.com/office/officeart/2005/8/layout/hierarchy6"/>
    <dgm:cxn modelId="{8DB7F857-916D-40C9-95F6-207D77C02827}" type="presOf" srcId="{3178DF21-36C7-4A7B-ACF4-8AFFBB2357C0}" destId="{99DCB0BC-59F8-4892-A912-D3FC553284E0}" srcOrd="0" destOrd="0" presId="urn:microsoft.com/office/officeart/2005/8/layout/hierarchy6"/>
    <dgm:cxn modelId="{A424BB78-FAD2-4B5D-94AC-F82D586BFD4D}" type="presOf" srcId="{3E24AB14-1547-4DD7-8AD3-407E8456AC4C}" destId="{25F75771-6A99-4B69-9F77-E916FF7941CF}" srcOrd="0" destOrd="0" presId="urn:microsoft.com/office/officeart/2005/8/layout/hierarchy6"/>
    <dgm:cxn modelId="{E8776E80-AEAB-4FAB-BACF-492411D1268D}" type="presOf" srcId="{4E1E550B-04A8-43DB-98D3-5554947916E6}" destId="{28146079-FA75-4C83-9B0A-0B7BBCDA5C3E}" srcOrd="1" destOrd="0" presId="urn:microsoft.com/office/officeart/2005/8/layout/hierarchy6"/>
    <dgm:cxn modelId="{29EF418A-7B2B-49B5-8C4B-E247A2A00D4F}" type="presOf" srcId="{592ECBB3-3D1F-4810-B562-0AE43F7BCBB0}" destId="{DD7F1001-F816-4DE7-A0D6-0D06C85BC02E}" srcOrd="0" destOrd="0" presId="urn:microsoft.com/office/officeart/2005/8/layout/hierarchy6"/>
    <dgm:cxn modelId="{B52EB78A-CFBC-4DBF-80E7-67ECBBD2354B}" srcId="{85217C4C-D04E-4485-B52D-1C72CFF7F792}" destId="{26766CC2-3F58-4643-83F5-D1A7C2674300}" srcOrd="2" destOrd="0" parTransId="{6437DF2B-F7B5-4CA7-B770-5186EDAFB5EF}" sibTransId="{E9170BA4-27CC-4B2A-852A-BAD3CDFEACE9}"/>
    <dgm:cxn modelId="{BFF1BB8F-3A62-4986-A1DF-AB8AD27039ED}" srcId="{FC33EEB2-7D16-483A-A776-57353E0FD22E}" destId="{14B92067-E5E0-48DF-A4B3-34088F578A58}" srcOrd="1" destOrd="0" parTransId="{8F03435E-180E-4636-87AE-EA28432B8A83}" sibTransId="{06BC57DC-CB40-46C5-90E7-8284D64E6C54}"/>
    <dgm:cxn modelId="{4F29AE91-261A-4B8B-88F9-62C4EF40462C}" srcId="{4FD3CC27-2CFF-4E8B-8506-6658883AED63}" destId="{FC33EEB2-7D16-483A-A776-57353E0FD22E}" srcOrd="0" destOrd="0" parTransId="{56DE6CFF-2A33-48AF-9567-2BA16A2CDE06}" sibTransId="{69DD5380-B246-4CEC-999E-9806088EE0E5}"/>
    <dgm:cxn modelId="{7EC23093-5340-4B21-983D-EF8523BEDF79}" type="presOf" srcId="{BE527707-3445-4736-B7A1-2771F4A9B3A9}" destId="{E58BADEE-EFE9-4230-B6D4-699E68E2A392}" srcOrd="0" destOrd="0" presId="urn:microsoft.com/office/officeart/2005/8/layout/hierarchy6"/>
    <dgm:cxn modelId="{4D78399C-1F39-4A1F-BD26-3B72A032593F}" srcId="{85217C4C-D04E-4485-B52D-1C72CFF7F792}" destId="{C1EE2375-66A1-4550-A84F-2CCB39BC0088}" srcOrd="4" destOrd="0" parTransId="{68628BE2-222C-463C-A115-6060047E761D}" sibTransId="{D2961F39-0E70-49A0-9531-27C1DE909316}"/>
    <dgm:cxn modelId="{8F57879E-A2FE-4FF4-A554-7F03412E4ED6}" type="presOf" srcId="{D4C674F7-BE25-42F0-A309-83F794CD1CD1}" destId="{8344A91C-C364-46E6-89C3-46A9D60984A2}" srcOrd="0" destOrd="0" presId="urn:microsoft.com/office/officeart/2005/8/layout/hierarchy6"/>
    <dgm:cxn modelId="{F78F47A5-9023-4E4E-AE51-69F914187336}" type="presOf" srcId="{62FCCD72-8018-43C6-BADB-BE42A287BDCC}" destId="{F7DAABF5-2792-4C6E-AF2D-EE3BF1E6B4EE}" srcOrd="0" destOrd="0" presId="urn:microsoft.com/office/officeart/2005/8/layout/hierarchy6"/>
    <dgm:cxn modelId="{B18A3EAC-CBC9-4394-857E-1960AF6D542C}" type="presOf" srcId="{1B3EF8AF-41D4-48E9-A1C1-774BB49BB0DB}" destId="{8625D2FE-17C0-4C04-A675-5C5D5FD809B0}" srcOrd="0" destOrd="0" presId="urn:microsoft.com/office/officeart/2005/8/layout/hierarchy6"/>
    <dgm:cxn modelId="{F4A64CAF-201C-45D7-B505-0FB3713CEBEF}" type="presOf" srcId="{9983A16D-9390-441B-ACE6-17ACCDA33985}" destId="{1BF76A5C-EEE4-4FE6-AF4C-708995CDA5D3}" srcOrd="0" destOrd="0" presId="urn:microsoft.com/office/officeart/2005/8/layout/hierarchy6"/>
    <dgm:cxn modelId="{2EEE8BB3-DCC4-4793-89B8-EC112B2054C9}" type="presOf" srcId="{32BF9DC8-117A-4ED0-B33F-08F44BD7BD68}" destId="{0CDB4D17-6865-4D99-A8A2-2EE8FA0E873D}" srcOrd="0" destOrd="0" presId="urn:microsoft.com/office/officeart/2005/8/layout/hierarchy6"/>
    <dgm:cxn modelId="{9C46D9B4-1E4D-46E6-BD19-2DCDCFF906F0}" type="presOf" srcId="{C1EE2375-66A1-4550-A84F-2CCB39BC0088}" destId="{E5FB30E4-C14E-4581-A8B7-0CF3435ECFB6}" srcOrd="0" destOrd="0" presId="urn:microsoft.com/office/officeart/2005/8/layout/hierarchy6"/>
    <dgm:cxn modelId="{B32862B5-4036-4BFF-A41B-AD23E6037829}" type="presOf" srcId="{B4215417-BAC0-4720-8E38-61435A6403C8}" destId="{D948556E-1581-4795-9970-E07F0A4F0BD4}" srcOrd="0" destOrd="0" presId="urn:microsoft.com/office/officeart/2005/8/layout/hierarchy6"/>
    <dgm:cxn modelId="{80465CBD-8E68-4461-BE84-F9AF97ECB78E}" type="presOf" srcId="{8F03435E-180E-4636-87AE-EA28432B8A83}" destId="{5285635F-6313-4515-B760-9ED1CC95C785}" srcOrd="0" destOrd="0" presId="urn:microsoft.com/office/officeart/2005/8/layout/hierarchy6"/>
    <dgm:cxn modelId="{54F8B2C0-B8C1-482F-A7C6-116484B9D67A}" srcId="{894EF8CE-A6E1-46C8-A34D-6949AF230D20}" destId="{62FCCD72-8018-43C6-BADB-BE42A287BDCC}" srcOrd="1" destOrd="0" parTransId="{592ECBB3-3D1F-4810-B562-0AE43F7BCBB0}" sibTransId="{A3F8731B-13BA-445D-AC10-A66140D5D4CC}"/>
    <dgm:cxn modelId="{6D8340C2-C6B5-429A-B4E0-20F51FB6DA1A}" srcId="{4FD3CC27-2CFF-4E8B-8506-6658883AED63}" destId="{4A99B8F0-FBDE-4724-A91E-A4348507576F}" srcOrd="1" destOrd="0" parTransId="{D9FD2B95-3C3B-45C5-A60B-1079725DBE30}" sibTransId="{676B43E3-1447-4C72-BBA9-15328303A29D}"/>
    <dgm:cxn modelId="{C27629C3-D000-47C8-ABF4-471AB546C10A}" type="presOf" srcId="{4FD3CC27-2CFF-4E8B-8506-6658883AED63}" destId="{AA77ECD0-B6AF-4BEA-A709-7E27AFB8DDB1}" srcOrd="0" destOrd="0" presId="urn:microsoft.com/office/officeart/2005/8/layout/hierarchy6"/>
    <dgm:cxn modelId="{C00E1CC4-2FBE-431A-BD0F-3CCD323D6C95}" srcId="{9983A16D-9390-441B-ACE6-17ACCDA33985}" destId="{32BF9DC8-117A-4ED0-B33F-08F44BD7BD68}" srcOrd="0" destOrd="0" parTransId="{3E24AB14-1547-4DD7-8AD3-407E8456AC4C}" sibTransId="{725D0068-541F-4B72-82A8-FDAF1B49D2D4}"/>
    <dgm:cxn modelId="{45D2D9C9-773C-4C6E-8AB0-396A954DD51C}" type="presOf" srcId="{56DE6CFF-2A33-48AF-9567-2BA16A2CDE06}" destId="{C8BA13A9-8DC0-41A1-A3EA-58EC51C137B6}" srcOrd="0" destOrd="0" presId="urn:microsoft.com/office/officeart/2005/8/layout/hierarchy6"/>
    <dgm:cxn modelId="{0A8BACCC-B4A0-4F96-8FB5-F05ACADF38AF}" type="presOf" srcId="{14B92067-E5E0-48DF-A4B3-34088F578A58}" destId="{33B4B61F-9A8C-4833-B4CD-78B83A42BCFB}" srcOrd="0" destOrd="0" presId="urn:microsoft.com/office/officeart/2005/8/layout/hierarchy6"/>
    <dgm:cxn modelId="{6184A9D9-6939-442E-B421-F41DA5A2437F}" type="presOf" srcId="{953C37D1-3553-4988-BCEB-B0F62BAC9AF8}" destId="{0B3B8FAE-4B7F-40B4-A9DD-5606ABBF456A}" srcOrd="0" destOrd="0" presId="urn:microsoft.com/office/officeart/2005/8/layout/hierarchy6"/>
    <dgm:cxn modelId="{1C4AB7E0-37DA-4535-BF7B-F596F80F022C}" srcId="{B4215417-BAC0-4720-8E38-61435A6403C8}" destId="{CD8C1AF3-3E24-4D24-B3E1-76E23EF02DF4}" srcOrd="0" destOrd="0" parTransId="{3178DF21-36C7-4A7B-ACF4-8AFFBB2357C0}" sibTransId="{9C93CBF1-E970-4A34-9FA2-A3B59041445E}"/>
    <dgm:cxn modelId="{9A5514F5-C4B6-400A-BD55-DA06E34987D9}" type="presOf" srcId="{D4C674F7-BE25-42F0-A309-83F794CD1CD1}" destId="{BBB2A35E-7D5E-4B7F-98C3-DB02DD422967}" srcOrd="1" destOrd="0" presId="urn:microsoft.com/office/officeart/2005/8/layout/hierarchy6"/>
    <dgm:cxn modelId="{AEE517F7-4D05-45C4-9E7B-0661AFD205CB}" srcId="{894EF8CE-A6E1-46C8-A34D-6949AF230D20}" destId="{9983A16D-9390-441B-ACE6-17ACCDA33985}" srcOrd="2" destOrd="0" parTransId="{1B3EF8AF-41D4-48E9-A1C1-774BB49BB0DB}" sibTransId="{9484A3FA-8C84-426A-9859-94E665BC08FE}"/>
    <dgm:cxn modelId="{4C1DED21-3113-499B-9C66-D7BE27A2499D}" type="presParOf" srcId="{EB922497-23C7-4A31-91B4-485F2763C206}" destId="{50BA60D3-D871-4ACE-B895-959775DFB5F6}" srcOrd="0" destOrd="0" presId="urn:microsoft.com/office/officeart/2005/8/layout/hierarchy6"/>
    <dgm:cxn modelId="{383F1800-9860-4E98-AEE1-A88AF5C8559D}" type="presParOf" srcId="{50BA60D3-D871-4ACE-B895-959775DFB5F6}" destId="{B0A551E7-1106-44E2-9B6F-4B9F32B4769D}" srcOrd="0" destOrd="0" presId="urn:microsoft.com/office/officeart/2005/8/layout/hierarchy6"/>
    <dgm:cxn modelId="{C0F02F45-BB2F-4D47-B151-12CFE60DA1F8}" type="presParOf" srcId="{50BA60D3-D871-4ACE-B895-959775DFB5F6}" destId="{20A7118E-B5AD-46D6-9250-B94CDCF8920E}" srcOrd="1" destOrd="0" presId="urn:microsoft.com/office/officeart/2005/8/layout/hierarchy6"/>
    <dgm:cxn modelId="{D591116A-6C46-43F1-A81B-6D5355B5C982}" type="presParOf" srcId="{20A7118E-B5AD-46D6-9250-B94CDCF8920E}" destId="{ED2EB326-964B-444E-9D51-10B712E1ACB9}" srcOrd="0" destOrd="0" presId="urn:microsoft.com/office/officeart/2005/8/layout/hierarchy6"/>
    <dgm:cxn modelId="{986913A5-99AE-4108-9CEC-8CC23433724D}" type="presParOf" srcId="{ED2EB326-964B-444E-9D51-10B712E1ACB9}" destId="{3162BF03-117A-4E4C-8E7D-2874BB4916D0}" srcOrd="0" destOrd="0" presId="urn:microsoft.com/office/officeart/2005/8/layout/hierarchy6"/>
    <dgm:cxn modelId="{E86ED1D2-C4E0-49AF-A2E7-3BDB7C99E768}" type="presParOf" srcId="{ED2EB326-964B-444E-9D51-10B712E1ACB9}" destId="{2829799C-2313-4491-BD0B-ABA20AD1B493}" srcOrd="1" destOrd="0" presId="urn:microsoft.com/office/officeart/2005/8/layout/hierarchy6"/>
    <dgm:cxn modelId="{AFAF1987-F651-4F07-AB2A-A3C7675DF7CE}" type="presParOf" srcId="{2829799C-2313-4491-BD0B-ABA20AD1B493}" destId="{002AA8A8-4560-42E9-AA31-73A1B329D16A}" srcOrd="0" destOrd="0" presId="urn:microsoft.com/office/officeart/2005/8/layout/hierarchy6"/>
    <dgm:cxn modelId="{598C02A0-E0AD-4365-AAA2-17E9C80EADE9}" type="presParOf" srcId="{2829799C-2313-4491-BD0B-ABA20AD1B493}" destId="{BD01447D-8925-47F5-A71F-E78F7E411EF3}" srcOrd="1" destOrd="0" presId="urn:microsoft.com/office/officeart/2005/8/layout/hierarchy6"/>
    <dgm:cxn modelId="{4199459C-0AAB-4039-82C4-B03499C15147}" type="presParOf" srcId="{BD01447D-8925-47F5-A71F-E78F7E411EF3}" destId="{AA77ECD0-B6AF-4BEA-A709-7E27AFB8DDB1}" srcOrd="0" destOrd="0" presId="urn:microsoft.com/office/officeart/2005/8/layout/hierarchy6"/>
    <dgm:cxn modelId="{95A713AF-C5F2-42A1-A2B0-9617BDB13F59}" type="presParOf" srcId="{BD01447D-8925-47F5-A71F-E78F7E411EF3}" destId="{44F91694-6736-453C-AB49-926F466DE19F}" srcOrd="1" destOrd="0" presId="urn:microsoft.com/office/officeart/2005/8/layout/hierarchy6"/>
    <dgm:cxn modelId="{E8E89473-24C0-44BA-A9CB-A6A3F6E5429B}" type="presParOf" srcId="{44F91694-6736-453C-AB49-926F466DE19F}" destId="{C8BA13A9-8DC0-41A1-A3EA-58EC51C137B6}" srcOrd="0" destOrd="0" presId="urn:microsoft.com/office/officeart/2005/8/layout/hierarchy6"/>
    <dgm:cxn modelId="{46753757-6532-4912-8A34-619784D7C103}" type="presParOf" srcId="{44F91694-6736-453C-AB49-926F466DE19F}" destId="{69C7E77E-D9B8-4EB3-AD04-148016921D2D}" srcOrd="1" destOrd="0" presId="urn:microsoft.com/office/officeart/2005/8/layout/hierarchy6"/>
    <dgm:cxn modelId="{69555678-488E-4132-B2A4-76E3FC541BB3}" type="presParOf" srcId="{69C7E77E-D9B8-4EB3-AD04-148016921D2D}" destId="{8E34ABFE-1800-41C1-A231-BE8B5ED4E1BA}" srcOrd="0" destOrd="0" presId="urn:microsoft.com/office/officeart/2005/8/layout/hierarchy6"/>
    <dgm:cxn modelId="{248E3351-8CE8-4031-A376-15E2C43C886E}" type="presParOf" srcId="{69C7E77E-D9B8-4EB3-AD04-148016921D2D}" destId="{133FCA5D-A961-452F-99F4-CC14025FAF75}" srcOrd="1" destOrd="0" presId="urn:microsoft.com/office/officeart/2005/8/layout/hierarchy6"/>
    <dgm:cxn modelId="{064CFBAA-CE36-4CDB-9620-DF8677B6EE7E}" type="presParOf" srcId="{133FCA5D-A961-452F-99F4-CC14025FAF75}" destId="{046C2BDD-B189-4952-B6BF-106F645A3846}" srcOrd="0" destOrd="0" presId="urn:microsoft.com/office/officeart/2005/8/layout/hierarchy6"/>
    <dgm:cxn modelId="{1D5D579D-347E-4C7A-BEAA-D1D9BC4B8C00}" type="presParOf" srcId="{133FCA5D-A961-452F-99F4-CC14025FAF75}" destId="{BF92D8FB-106D-4AA3-90B4-4D44E76DDB19}" srcOrd="1" destOrd="0" presId="urn:microsoft.com/office/officeart/2005/8/layout/hierarchy6"/>
    <dgm:cxn modelId="{837B0752-35FB-4766-9F5D-C736DBAD589A}" type="presParOf" srcId="{BF92D8FB-106D-4AA3-90B4-4D44E76DDB19}" destId="{B5836F70-FC30-42BB-B81F-E170A1BEE27B}" srcOrd="0" destOrd="0" presId="urn:microsoft.com/office/officeart/2005/8/layout/hierarchy6"/>
    <dgm:cxn modelId="{FFC9BE28-8113-422F-9CB8-52135A417955}" type="presParOf" srcId="{BF92D8FB-106D-4AA3-90B4-4D44E76DDB19}" destId="{232A3324-B8F0-4FD6-ADFE-D352C0EBA3C7}" srcOrd="1" destOrd="0" presId="urn:microsoft.com/office/officeart/2005/8/layout/hierarchy6"/>
    <dgm:cxn modelId="{C779E0C0-0C7A-4118-8420-39004FEACC52}" type="presParOf" srcId="{133FCA5D-A961-452F-99F4-CC14025FAF75}" destId="{5285635F-6313-4515-B760-9ED1CC95C785}" srcOrd="2" destOrd="0" presId="urn:microsoft.com/office/officeart/2005/8/layout/hierarchy6"/>
    <dgm:cxn modelId="{C26E2F5C-6F1A-4D21-96D0-D8F5FF8B960A}" type="presParOf" srcId="{133FCA5D-A961-452F-99F4-CC14025FAF75}" destId="{4C3061E3-0912-47E9-AEF8-17077E8BEDA9}" srcOrd="3" destOrd="0" presId="urn:microsoft.com/office/officeart/2005/8/layout/hierarchy6"/>
    <dgm:cxn modelId="{505924A3-24FD-47BC-AC53-BD9EC2D07331}" type="presParOf" srcId="{4C3061E3-0912-47E9-AEF8-17077E8BEDA9}" destId="{33B4B61F-9A8C-4833-B4CD-78B83A42BCFB}" srcOrd="0" destOrd="0" presId="urn:microsoft.com/office/officeart/2005/8/layout/hierarchy6"/>
    <dgm:cxn modelId="{70F13381-E98D-4D7C-8364-73BB6EDC5D9C}" type="presParOf" srcId="{4C3061E3-0912-47E9-AEF8-17077E8BEDA9}" destId="{AF0C0CEC-5337-4EF2-9162-5D30E23430CA}" srcOrd="1" destOrd="0" presId="urn:microsoft.com/office/officeart/2005/8/layout/hierarchy6"/>
    <dgm:cxn modelId="{33CB464C-1D11-4A8B-920E-84FD0AA9FC6B}" type="presParOf" srcId="{44F91694-6736-453C-AB49-926F466DE19F}" destId="{9F4F92DC-4F95-4936-9903-B2C31DEA7BBD}" srcOrd="2" destOrd="0" presId="urn:microsoft.com/office/officeart/2005/8/layout/hierarchy6"/>
    <dgm:cxn modelId="{224BEA4C-CDD2-45B4-A4BD-EDFCB2853E87}" type="presParOf" srcId="{44F91694-6736-453C-AB49-926F466DE19F}" destId="{580BDCB6-E8A4-455A-A961-925B5CBBC8EE}" srcOrd="3" destOrd="0" presId="urn:microsoft.com/office/officeart/2005/8/layout/hierarchy6"/>
    <dgm:cxn modelId="{48D06806-E17C-4557-B0B8-C6F32E0A8762}" type="presParOf" srcId="{580BDCB6-E8A4-455A-A961-925B5CBBC8EE}" destId="{F638F0E3-2EC2-4510-ADE7-2B3E01C62DCE}" srcOrd="0" destOrd="0" presId="urn:microsoft.com/office/officeart/2005/8/layout/hierarchy6"/>
    <dgm:cxn modelId="{81BEB2CB-8DF5-4831-8D4F-6B3E332D0209}" type="presParOf" srcId="{580BDCB6-E8A4-455A-A961-925B5CBBC8EE}" destId="{BD92B429-7D2A-4DEB-B396-D6DD348ED2C0}" srcOrd="1" destOrd="0" presId="urn:microsoft.com/office/officeart/2005/8/layout/hierarchy6"/>
    <dgm:cxn modelId="{0905A63E-E67E-4DDC-8727-5563E0DD2F44}" type="presParOf" srcId="{BD92B429-7D2A-4DEB-B396-D6DD348ED2C0}" destId="{9228FE12-8326-4436-B26A-39AE43BC3462}" srcOrd="0" destOrd="0" presId="urn:microsoft.com/office/officeart/2005/8/layout/hierarchy6"/>
    <dgm:cxn modelId="{55D02C82-333F-4728-B840-8D1735C0F65D}" type="presParOf" srcId="{BD92B429-7D2A-4DEB-B396-D6DD348ED2C0}" destId="{7D860E8F-8939-4BD6-8B45-02B1A9F5EEA5}" srcOrd="1" destOrd="0" presId="urn:microsoft.com/office/officeart/2005/8/layout/hierarchy6"/>
    <dgm:cxn modelId="{F2AC17B8-F19C-431A-AFE6-2A578AD2A114}" type="presParOf" srcId="{7D860E8F-8939-4BD6-8B45-02B1A9F5EEA5}" destId="{16228485-CC6D-480F-B791-F23609A7CC18}" srcOrd="0" destOrd="0" presId="urn:microsoft.com/office/officeart/2005/8/layout/hierarchy6"/>
    <dgm:cxn modelId="{72CAF6D6-A0E9-4AD0-96F7-AAB716924460}" type="presParOf" srcId="{7D860E8F-8939-4BD6-8B45-02B1A9F5EEA5}" destId="{F0670ED4-4B56-458B-A854-05C25B1E711B}" srcOrd="1" destOrd="0" presId="urn:microsoft.com/office/officeart/2005/8/layout/hierarchy6"/>
    <dgm:cxn modelId="{73950E41-9BFC-4DF6-8DD6-B1AFF28B0257}" type="presParOf" srcId="{2829799C-2313-4491-BD0B-ABA20AD1B493}" destId="{DD7F1001-F816-4DE7-A0D6-0D06C85BC02E}" srcOrd="2" destOrd="0" presId="urn:microsoft.com/office/officeart/2005/8/layout/hierarchy6"/>
    <dgm:cxn modelId="{AB7CE2FE-312B-4835-8AC7-F7DEB05550BC}" type="presParOf" srcId="{2829799C-2313-4491-BD0B-ABA20AD1B493}" destId="{006D64B3-FA49-4AA0-8D6B-A6ADBEB7D6E3}" srcOrd="3" destOrd="0" presId="urn:microsoft.com/office/officeart/2005/8/layout/hierarchy6"/>
    <dgm:cxn modelId="{055FB312-36AA-487B-A0F7-F744C485E1A5}" type="presParOf" srcId="{006D64B3-FA49-4AA0-8D6B-A6ADBEB7D6E3}" destId="{F7DAABF5-2792-4C6E-AF2D-EE3BF1E6B4EE}" srcOrd="0" destOrd="0" presId="urn:microsoft.com/office/officeart/2005/8/layout/hierarchy6"/>
    <dgm:cxn modelId="{1E2157C0-6204-4D31-8BD5-00CFEE3CDC0B}" type="presParOf" srcId="{006D64B3-FA49-4AA0-8D6B-A6ADBEB7D6E3}" destId="{B0A6F0C3-3D19-46DA-BB76-6154C1551216}" srcOrd="1" destOrd="0" presId="urn:microsoft.com/office/officeart/2005/8/layout/hierarchy6"/>
    <dgm:cxn modelId="{3C924A69-44DC-4F4C-A8A0-F28D4673FDCE}" type="presParOf" srcId="{B0A6F0C3-3D19-46DA-BB76-6154C1551216}" destId="{44A9F184-A97D-4B64-9025-6C8E70268258}" srcOrd="0" destOrd="0" presId="urn:microsoft.com/office/officeart/2005/8/layout/hierarchy6"/>
    <dgm:cxn modelId="{E6DF6376-DBEF-4562-856B-386C2DBF7289}" type="presParOf" srcId="{B0A6F0C3-3D19-46DA-BB76-6154C1551216}" destId="{C0F37908-527A-4641-8610-14785907721E}" srcOrd="1" destOrd="0" presId="urn:microsoft.com/office/officeart/2005/8/layout/hierarchy6"/>
    <dgm:cxn modelId="{37CACC31-243D-4743-AFF2-B5AD9F10AF8B}" type="presParOf" srcId="{C0F37908-527A-4641-8610-14785907721E}" destId="{E58BADEE-EFE9-4230-B6D4-699E68E2A392}" srcOrd="0" destOrd="0" presId="urn:microsoft.com/office/officeart/2005/8/layout/hierarchy6"/>
    <dgm:cxn modelId="{6FE15935-9973-4D54-8160-B537DF0ED445}" type="presParOf" srcId="{C0F37908-527A-4641-8610-14785907721E}" destId="{9CB5CB57-12BE-4513-BC58-D71F781CA8DD}" srcOrd="1" destOrd="0" presId="urn:microsoft.com/office/officeart/2005/8/layout/hierarchy6"/>
    <dgm:cxn modelId="{44AD035F-FF58-43A3-8814-410ECFB311BB}" type="presParOf" srcId="{9CB5CB57-12BE-4513-BC58-D71F781CA8DD}" destId="{3CE0DBD6-6423-47E2-8E91-D0268C178B13}" srcOrd="0" destOrd="0" presId="urn:microsoft.com/office/officeart/2005/8/layout/hierarchy6"/>
    <dgm:cxn modelId="{CDE8024A-AA23-42D3-86E3-87537569FB95}" type="presParOf" srcId="{9CB5CB57-12BE-4513-BC58-D71F781CA8DD}" destId="{7D1EADB7-324D-477F-98A0-CB366FCDBB75}" srcOrd="1" destOrd="0" presId="urn:microsoft.com/office/officeart/2005/8/layout/hierarchy6"/>
    <dgm:cxn modelId="{A7660B69-9D87-4EF8-9ADD-B1618434C451}" type="presParOf" srcId="{7D1EADB7-324D-477F-98A0-CB366FCDBB75}" destId="{0B3B8FAE-4B7F-40B4-A9DD-5606ABBF456A}" srcOrd="0" destOrd="0" presId="urn:microsoft.com/office/officeart/2005/8/layout/hierarchy6"/>
    <dgm:cxn modelId="{4AF643C8-BEA0-45AF-A063-18E36124102B}" type="presParOf" srcId="{7D1EADB7-324D-477F-98A0-CB366FCDBB75}" destId="{9EAF77AA-D2F2-4892-9B9B-FF98D2BEEE0D}" srcOrd="1" destOrd="0" presId="urn:microsoft.com/office/officeart/2005/8/layout/hierarchy6"/>
    <dgm:cxn modelId="{3757FCE0-9CAB-4710-9204-59B4A86628DC}" type="presParOf" srcId="{2829799C-2313-4491-BD0B-ABA20AD1B493}" destId="{8625D2FE-17C0-4C04-A675-5C5D5FD809B0}" srcOrd="4" destOrd="0" presId="urn:microsoft.com/office/officeart/2005/8/layout/hierarchy6"/>
    <dgm:cxn modelId="{0A69DE49-772A-4F71-909B-578C58007D19}" type="presParOf" srcId="{2829799C-2313-4491-BD0B-ABA20AD1B493}" destId="{763B7ADF-EBA9-4001-B635-1F9F3707F58D}" srcOrd="5" destOrd="0" presId="urn:microsoft.com/office/officeart/2005/8/layout/hierarchy6"/>
    <dgm:cxn modelId="{C1CB9C66-B30D-4A35-8F69-47BFC761F44E}" type="presParOf" srcId="{763B7ADF-EBA9-4001-B635-1F9F3707F58D}" destId="{1BF76A5C-EEE4-4FE6-AF4C-708995CDA5D3}" srcOrd="0" destOrd="0" presId="urn:microsoft.com/office/officeart/2005/8/layout/hierarchy6"/>
    <dgm:cxn modelId="{D845E693-4D16-4979-B3C6-30E6D136A190}" type="presParOf" srcId="{763B7ADF-EBA9-4001-B635-1F9F3707F58D}" destId="{1F0DBF8C-1F98-40E8-8127-DE7C979E910E}" srcOrd="1" destOrd="0" presId="urn:microsoft.com/office/officeart/2005/8/layout/hierarchy6"/>
    <dgm:cxn modelId="{25E9DF80-E2B4-441F-9F00-FD48D4061EAC}" type="presParOf" srcId="{1F0DBF8C-1F98-40E8-8127-DE7C979E910E}" destId="{25F75771-6A99-4B69-9F77-E916FF7941CF}" srcOrd="0" destOrd="0" presId="urn:microsoft.com/office/officeart/2005/8/layout/hierarchy6"/>
    <dgm:cxn modelId="{EF837D6E-0928-4BAD-BB6F-DC351A7D30D6}" type="presParOf" srcId="{1F0DBF8C-1F98-40E8-8127-DE7C979E910E}" destId="{0F2A5D1C-EB76-4D63-995F-30A9AD4FBA4C}" srcOrd="1" destOrd="0" presId="urn:microsoft.com/office/officeart/2005/8/layout/hierarchy6"/>
    <dgm:cxn modelId="{1461EC22-E57B-408D-98BB-7E2540A5A1A0}" type="presParOf" srcId="{0F2A5D1C-EB76-4D63-995F-30A9AD4FBA4C}" destId="{0CDB4D17-6865-4D99-A8A2-2EE8FA0E873D}" srcOrd="0" destOrd="0" presId="urn:microsoft.com/office/officeart/2005/8/layout/hierarchy6"/>
    <dgm:cxn modelId="{0E6DD180-E5BC-4527-B54D-6A44D5B5415B}" type="presParOf" srcId="{0F2A5D1C-EB76-4D63-995F-30A9AD4FBA4C}" destId="{E1DC70F0-A376-4999-A0A8-70E68D1CE122}" srcOrd="1" destOrd="0" presId="urn:microsoft.com/office/officeart/2005/8/layout/hierarchy6"/>
    <dgm:cxn modelId="{1AF00E29-ABAD-474D-8409-EA91ABD87618}" type="presParOf" srcId="{E1DC70F0-A376-4999-A0A8-70E68D1CE122}" destId="{4DC94D65-C72D-4B2E-9F44-46E1B629F55B}" srcOrd="0" destOrd="0" presId="urn:microsoft.com/office/officeart/2005/8/layout/hierarchy6"/>
    <dgm:cxn modelId="{F13338D4-E85F-4B0D-95D3-20245AB6874D}" type="presParOf" srcId="{E1DC70F0-A376-4999-A0A8-70E68D1CE122}" destId="{78BA7144-9666-42CC-B3F1-C76ADEAB604C}" srcOrd="1" destOrd="0" presId="urn:microsoft.com/office/officeart/2005/8/layout/hierarchy6"/>
    <dgm:cxn modelId="{EBA35A07-56FB-40B4-B4C3-7CEA8E7BF50A}" type="presParOf" srcId="{78BA7144-9666-42CC-B3F1-C76ADEAB604C}" destId="{250B571E-0B55-4E86-8E26-6E8920F05F1B}" srcOrd="0" destOrd="0" presId="urn:microsoft.com/office/officeart/2005/8/layout/hierarchy6"/>
    <dgm:cxn modelId="{96D7B318-30ED-4FEB-89EC-EC3C6061C24D}" type="presParOf" srcId="{78BA7144-9666-42CC-B3F1-C76ADEAB604C}" destId="{3E3C32AB-851D-4203-A9A8-6BECD6166887}" srcOrd="1" destOrd="0" presId="urn:microsoft.com/office/officeart/2005/8/layout/hierarchy6"/>
    <dgm:cxn modelId="{6C6A3F17-988F-41C6-A54A-82EC7D009C42}" type="presParOf" srcId="{1F0DBF8C-1F98-40E8-8127-DE7C979E910E}" destId="{7B7C7A96-BAC1-41AD-A55F-F58410778480}" srcOrd="2" destOrd="0" presId="urn:microsoft.com/office/officeart/2005/8/layout/hierarchy6"/>
    <dgm:cxn modelId="{34A60197-0900-49A1-88E2-6B1DCDFB4F73}" type="presParOf" srcId="{1F0DBF8C-1F98-40E8-8127-DE7C979E910E}" destId="{9DC2D8E9-5221-4582-AD1C-1B77B4F19E25}" srcOrd="3" destOrd="0" presId="urn:microsoft.com/office/officeart/2005/8/layout/hierarchy6"/>
    <dgm:cxn modelId="{56171499-B21D-4EB0-9E02-36E2C9F3C3A1}" type="presParOf" srcId="{9DC2D8E9-5221-4582-AD1C-1B77B4F19E25}" destId="{D948556E-1581-4795-9970-E07F0A4F0BD4}" srcOrd="0" destOrd="0" presId="urn:microsoft.com/office/officeart/2005/8/layout/hierarchy6"/>
    <dgm:cxn modelId="{2952E0B4-E760-48B4-8AFB-E08C79CC2ABE}" type="presParOf" srcId="{9DC2D8E9-5221-4582-AD1C-1B77B4F19E25}" destId="{252309B2-9F04-49F7-8890-99D9D619045D}" srcOrd="1" destOrd="0" presId="urn:microsoft.com/office/officeart/2005/8/layout/hierarchy6"/>
    <dgm:cxn modelId="{DF55D462-6DD8-43FE-8F28-C914C664A7B0}" type="presParOf" srcId="{252309B2-9F04-49F7-8890-99D9D619045D}" destId="{99DCB0BC-59F8-4892-A912-D3FC553284E0}" srcOrd="0" destOrd="0" presId="urn:microsoft.com/office/officeart/2005/8/layout/hierarchy6"/>
    <dgm:cxn modelId="{740B16FD-CD20-4350-88C2-A375E5074386}" type="presParOf" srcId="{252309B2-9F04-49F7-8890-99D9D619045D}" destId="{41B0584F-3597-41B3-9FD5-A15A17F241DE}" srcOrd="1" destOrd="0" presId="urn:microsoft.com/office/officeart/2005/8/layout/hierarchy6"/>
    <dgm:cxn modelId="{E859DD12-33A0-4694-9878-572C63F729A8}" type="presParOf" srcId="{41B0584F-3597-41B3-9FD5-A15A17F241DE}" destId="{B9C7E43D-17E9-41F6-9C28-B5B89508A602}" srcOrd="0" destOrd="0" presId="urn:microsoft.com/office/officeart/2005/8/layout/hierarchy6"/>
    <dgm:cxn modelId="{39584FF9-EFFB-4E82-BBE4-AF3F81C996F3}" type="presParOf" srcId="{41B0584F-3597-41B3-9FD5-A15A17F241DE}" destId="{BF466CA0-3AF1-4DCA-9E88-1D8FC7BEC04B}" srcOrd="1" destOrd="0" presId="urn:microsoft.com/office/officeart/2005/8/layout/hierarchy6"/>
    <dgm:cxn modelId="{2BC8BEFB-7497-4DAE-AC57-E23378B8313E}" type="presParOf" srcId="{EB922497-23C7-4A31-91B4-485F2763C206}" destId="{1D1D0FC4-61B2-4702-83E6-8AE3531851A4}" srcOrd="1" destOrd="0" presId="urn:microsoft.com/office/officeart/2005/8/layout/hierarchy6"/>
    <dgm:cxn modelId="{D4A17213-399D-4B09-A0A5-B26449888130}" type="presParOf" srcId="{1D1D0FC4-61B2-4702-83E6-8AE3531851A4}" destId="{8BCE3C5F-2824-4029-B6AE-C81816D9BBBE}" srcOrd="0" destOrd="0" presId="urn:microsoft.com/office/officeart/2005/8/layout/hierarchy6"/>
    <dgm:cxn modelId="{65F7B69B-768A-4AEB-953B-53401BBF9263}" type="presParOf" srcId="{8BCE3C5F-2824-4029-B6AE-C81816D9BBBE}" destId="{8344A91C-C364-46E6-89C3-46A9D60984A2}" srcOrd="0" destOrd="0" presId="urn:microsoft.com/office/officeart/2005/8/layout/hierarchy6"/>
    <dgm:cxn modelId="{DD3D2BE2-F8D3-4963-A8F8-F9BADAB68AF2}" type="presParOf" srcId="{8BCE3C5F-2824-4029-B6AE-C81816D9BBBE}" destId="{BBB2A35E-7D5E-4B7F-98C3-DB02DD422967}" srcOrd="1" destOrd="0" presId="urn:microsoft.com/office/officeart/2005/8/layout/hierarchy6"/>
    <dgm:cxn modelId="{DA59BE13-3CDB-45F8-B7DB-81475F6C5DEB}" type="presParOf" srcId="{1D1D0FC4-61B2-4702-83E6-8AE3531851A4}" destId="{8A860FC3-18C1-4228-8942-70FB3B13C258}" srcOrd="1" destOrd="0" presId="urn:microsoft.com/office/officeart/2005/8/layout/hierarchy6"/>
    <dgm:cxn modelId="{D31E8B93-BA4A-46FA-971A-A467ABC25FAC}" type="presParOf" srcId="{8A860FC3-18C1-4228-8942-70FB3B13C258}" destId="{C04059A9-A2D0-48F0-AD73-A21693C7B574}" srcOrd="0" destOrd="0" presId="urn:microsoft.com/office/officeart/2005/8/layout/hierarchy6"/>
    <dgm:cxn modelId="{59C982F4-92A9-45F9-942E-86AED6850CF1}" type="presParOf" srcId="{1D1D0FC4-61B2-4702-83E6-8AE3531851A4}" destId="{BAEB6825-970B-4E47-A88B-3409891B2955}" srcOrd="2" destOrd="0" presId="urn:microsoft.com/office/officeart/2005/8/layout/hierarchy6"/>
    <dgm:cxn modelId="{5C8C5284-73C6-47F6-B0AC-596EC1532A37}" type="presParOf" srcId="{BAEB6825-970B-4E47-A88B-3409891B2955}" destId="{066FFB92-12E1-45D1-9A53-5B5B0E315592}" srcOrd="0" destOrd="0" presId="urn:microsoft.com/office/officeart/2005/8/layout/hierarchy6"/>
    <dgm:cxn modelId="{80B31979-AEE8-46BC-9C09-2D6022AD8917}" type="presParOf" srcId="{BAEB6825-970B-4E47-A88B-3409891B2955}" destId="{21B22C26-391A-482F-A197-1EC054719986}" srcOrd="1" destOrd="0" presId="urn:microsoft.com/office/officeart/2005/8/layout/hierarchy6"/>
    <dgm:cxn modelId="{67E12EDE-5C75-4D4C-A24F-3392B8B5E968}" type="presParOf" srcId="{1D1D0FC4-61B2-4702-83E6-8AE3531851A4}" destId="{482697A1-F5A0-44AA-AC40-4ABB2EA26630}" srcOrd="3" destOrd="0" presId="urn:microsoft.com/office/officeart/2005/8/layout/hierarchy6"/>
    <dgm:cxn modelId="{C2920A21-E657-418F-ACDD-BAA75E833C5A}" type="presParOf" srcId="{482697A1-F5A0-44AA-AC40-4ABB2EA26630}" destId="{55E768DE-CE02-4FBC-AB5B-087C4307F51C}" srcOrd="0" destOrd="0" presId="urn:microsoft.com/office/officeart/2005/8/layout/hierarchy6"/>
    <dgm:cxn modelId="{4C27B265-FB95-4812-8063-D7DEA0F55FE5}" type="presParOf" srcId="{1D1D0FC4-61B2-4702-83E6-8AE3531851A4}" destId="{4BBB8340-9381-4DB3-B2B0-D562DC95D69D}" srcOrd="4" destOrd="0" presId="urn:microsoft.com/office/officeart/2005/8/layout/hierarchy6"/>
    <dgm:cxn modelId="{27412305-3DB7-4FD7-820E-2362DD63D0E8}" type="presParOf" srcId="{4BBB8340-9381-4DB3-B2B0-D562DC95D69D}" destId="{568AE6EC-66B6-4B0E-9EF5-8263722D1D5B}" srcOrd="0" destOrd="0" presId="urn:microsoft.com/office/officeart/2005/8/layout/hierarchy6"/>
    <dgm:cxn modelId="{ECDDBBA6-891F-43C6-81E7-94B6000D2CAD}" type="presParOf" srcId="{4BBB8340-9381-4DB3-B2B0-D562DC95D69D}" destId="{28146079-FA75-4C83-9B0A-0B7BBCDA5C3E}" srcOrd="1" destOrd="0" presId="urn:microsoft.com/office/officeart/2005/8/layout/hierarchy6"/>
    <dgm:cxn modelId="{C23A9EFB-E378-4245-B9C9-2C28E54D6337}" type="presParOf" srcId="{1D1D0FC4-61B2-4702-83E6-8AE3531851A4}" destId="{AD8D0352-D0C7-4B66-BC6B-5D84B87841D3}" srcOrd="5" destOrd="0" presId="urn:microsoft.com/office/officeart/2005/8/layout/hierarchy6"/>
    <dgm:cxn modelId="{AB384255-78F7-483D-9F30-19928A726746}" type="presParOf" srcId="{AD8D0352-D0C7-4B66-BC6B-5D84B87841D3}" destId="{05845D5C-750B-4735-BE65-225872FE9A60}" srcOrd="0" destOrd="0" presId="urn:microsoft.com/office/officeart/2005/8/layout/hierarchy6"/>
    <dgm:cxn modelId="{E7E880E7-435F-41AF-A682-A42A576DFAB8}" type="presParOf" srcId="{1D1D0FC4-61B2-4702-83E6-8AE3531851A4}" destId="{A63776F2-8515-43DC-894C-34E58A7BB21C}" srcOrd="6" destOrd="0" presId="urn:microsoft.com/office/officeart/2005/8/layout/hierarchy6"/>
    <dgm:cxn modelId="{B44703F2-1642-414E-AB4D-37C3265EE6A4}" type="presParOf" srcId="{A63776F2-8515-43DC-894C-34E58A7BB21C}" destId="{E5FB30E4-C14E-4581-A8B7-0CF3435ECFB6}" srcOrd="0" destOrd="0" presId="urn:microsoft.com/office/officeart/2005/8/layout/hierarchy6"/>
    <dgm:cxn modelId="{A77E9996-A356-438C-97E2-6AFF060CDF0F}" type="presParOf" srcId="{A63776F2-8515-43DC-894C-34E58A7BB21C}" destId="{521E5519-09B6-4C09-BED3-35912978127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217C4C-D04E-4485-B52D-1C72CFF7F792}" type="doc">
      <dgm:prSet loTypeId="urn:microsoft.com/office/officeart/2005/8/layout/hierarchy6" loCatId="hierarchy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B0D5B89E-E4EA-4373-8F30-01D2022B2C47}">
      <dgm:prSet phldrT="[文本]"/>
      <dgm:spPr/>
      <dgm:t>
        <a:bodyPr/>
        <a:lstStyle/>
        <a:p>
          <a:r>
            <a:rPr lang="zh-CN" altLang="en-US" dirty="0"/>
            <a:t>管理员</a:t>
          </a:r>
        </a:p>
      </dgm:t>
    </dgm:pt>
    <dgm:pt modelId="{5B4C88E2-F528-4B97-9169-B3C203064087}" type="parTrans" cxnId="{50E6B64C-262F-4C2F-82F2-9A64A87FFBA4}">
      <dgm:prSet/>
      <dgm:spPr/>
      <dgm:t>
        <a:bodyPr/>
        <a:lstStyle/>
        <a:p>
          <a:endParaRPr lang="zh-CN" altLang="en-US"/>
        </a:p>
      </dgm:t>
    </dgm:pt>
    <dgm:pt modelId="{90833592-2822-4825-B6E9-74C227DA7648}" type="sibTrans" cxnId="{50E6B64C-262F-4C2F-82F2-9A64A87FFBA4}">
      <dgm:prSet/>
      <dgm:spPr/>
      <dgm:t>
        <a:bodyPr/>
        <a:lstStyle/>
        <a:p>
          <a:endParaRPr lang="zh-CN" altLang="en-US"/>
        </a:p>
      </dgm:t>
    </dgm:pt>
    <dgm:pt modelId="{2EF2A12A-F22E-497C-9713-5CE473E80F00}">
      <dgm:prSet phldrT="[文本]"/>
      <dgm:spPr/>
      <dgm:t>
        <a:bodyPr/>
        <a:lstStyle/>
        <a:p>
          <a:r>
            <a:rPr lang="zh-CN" altLang="en-US" dirty="0"/>
            <a:t>票券管理</a:t>
          </a:r>
        </a:p>
      </dgm:t>
    </dgm:pt>
    <dgm:pt modelId="{D7914CED-C62D-4BFD-B233-428F7A2B1950}" type="parTrans" cxnId="{1324F6B3-975F-4A88-AAB5-06174F7850F7}">
      <dgm:prSet/>
      <dgm:spPr/>
      <dgm:t>
        <a:bodyPr/>
        <a:lstStyle/>
        <a:p>
          <a:endParaRPr lang="zh-CN" altLang="en-US"/>
        </a:p>
      </dgm:t>
    </dgm:pt>
    <dgm:pt modelId="{A09EFA1C-424A-4768-8CC1-074B26DDBA3E}" type="sibTrans" cxnId="{1324F6B3-975F-4A88-AAB5-06174F7850F7}">
      <dgm:prSet/>
      <dgm:spPr/>
      <dgm:t>
        <a:bodyPr/>
        <a:lstStyle/>
        <a:p>
          <a:endParaRPr lang="zh-CN" altLang="en-US"/>
        </a:p>
      </dgm:t>
    </dgm:pt>
    <dgm:pt modelId="{146B6D56-C168-439E-AB7B-F40AA63714E5}">
      <dgm:prSet phldrT="[文本]"/>
      <dgm:spPr/>
      <dgm:t>
        <a:bodyPr/>
        <a:lstStyle/>
        <a:p>
          <a:r>
            <a:rPr lang="zh-CN" altLang="en-US" dirty="0"/>
            <a:t>组员管理</a:t>
          </a:r>
        </a:p>
      </dgm:t>
    </dgm:pt>
    <dgm:pt modelId="{EDB59806-08AC-40C4-8B2E-FFAD1E98281B}" type="parTrans" cxnId="{D13C8045-40CF-4014-9E41-A5BD952AFB69}">
      <dgm:prSet/>
      <dgm:spPr/>
      <dgm:t>
        <a:bodyPr/>
        <a:lstStyle/>
        <a:p>
          <a:endParaRPr lang="zh-CN" altLang="en-US"/>
        </a:p>
      </dgm:t>
    </dgm:pt>
    <dgm:pt modelId="{FEE17FC0-031A-4CA2-B022-37B8731AD684}" type="sibTrans" cxnId="{D13C8045-40CF-4014-9E41-A5BD952AFB69}">
      <dgm:prSet/>
      <dgm:spPr/>
      <dgm:t>
        <a:bodyPr/>
        <a:lstStyle/>
        <a:p>
          <a:endParaRPr lang="zh-CN" altLang="en-US"/>
        </a:p>
      </dgm:t>
    </dgm:pt>
    <dgm:pt modelId="{DFE3B3AB-81FF-4AF6-9C0D-447E71AF5C2A}">
      <dgm:prSet phldrT="[文本]"/>
      <dgm:spPr/>
      <dgm:t>
        <a:bodyPr/>
        <a:lstStyle/>
        <a:p>
          <a:r>
            <a:rPr lang="zh-CN" altLang="en-US" dirty="0"/>
            <a:t>个人中心</a:t>
          </a:r>
        </a:p>
      </dgm:t>
    </dgm:pt>
    <dgm:pt modelId="{F65AD12B-2A13-4C9F-85EF-801041B883C5}" type="parTrans" cxnId="{65D9B73B-D378-4AE3-9047-8A240842FA80}">
      <dgm:prSet/>
      <dgm:spPr/>
      <dgm:t>
        <a:bodyPr/>
        <a:lstStyle/>
        <a:p>
          <a:endParaRPr lang="zh-CN" altLang="en-US"/>
        </a:p>
      </dgm:t>
    </dgm:pt>
    <dgm:pt modelId="{B7E3FC04-9073-4893-8603-F317489056A7}" type="sibTrans" cxnId="{65D9B73B-D378-4AE3-9047-8A240842FA80}">
      <dgm:prSet/>
      <dgm:spPr/>
      <dgm:t>
        <a:bodyPr/>
        <a:lstStyle/>
        <a:p>
          <a:endParaRPr lang="zh-CN" altLang="en-US"/>
        </a:p>
      </dgm:t>
    </dgm:pt>
    <dgm:pt modelId="{29917C93-9C05-4922-B34E-3983A88F6238}">
      <dgm:prSet phldrT="[文本]"/>
      <dgm:spPr/>
      <dgm:t>
        <a:bodyPr/>
        <a:lstStyle/>
        <a:p>
          <a:r>
            <a:rPr lang="zh-CN" altLang="en-US" dirty="0"/>
            <a:t>增发票券</a:t>
          </a:r>
        </a:p>
      </dgm:t>
    </dgm:pt>
    <dgm:pt modelId="{01969D36-3BCB-405F-BBC0-833E8E492BB3}" type="parTrans" cxnId="{3A27240C-10C7-4969-88F5-F67ED9025C2A}">
      <dgm:prSet/>
      <dgm:spPr/>
      <dgm:t>
        <a:bodyPr/>
        <a:lstStyle/>
        <a:p>
          <a:endParaRPr lang="zh-CN" altLang="en-US"/>
        </a:p>
      </dgm:t>
    </dgm:pt>
    <dgm:pt modelId="{58462A44-BF53-4379-BEAA-2DE661D17AE5}" type="sibTrans" cxnId="{3A27240C-10C7-4969-88F5-F67ED9025C2A}">
      <dgm:prSet/>
      <dgm:spPr/>
      <dgm:t>
        <a:bodyPr/>
        <a:lstStyle/>
        <a:p>
          <a:endParaRPr lang="zh-CN" altLang="en-US"/>
        </a:p>
      </dgm:t>
    </dgm:pt>
    <dgm:pt modelId="{C24499D7-C670-4655-9B67-ABDD025ED2DC}">
      <dgm:prSet phldrT="[文本]"/>
      <dgm:spPr/>
      <dgm:t>
        <a:bodyPr/>
        <a:lstStyle/>
        <a:p>
          <a:r>
            <a:rPr lang="zh-CN" altLang="en-US" dirty="0"/>
            <a:t>增加</a:t>
          </a:r>
        </a:p>
      </dgm:t>
    </dgm:pt>
    <dgm:pt modelId="{7C6BD4AC-9B85-4DFB-AE41-098C8F35D0A3}" type="parTrans" cxnId="{EEE9B5B5-E73A-4D73-B7F0-8FD5D6AA18C2}">
      <dgm:prSet/>
      <dgm:spPr/>
      <dgm:t>
        <a:bodyPr/>
        <a:lstStyle/>
        <a:p>
          <a:endParaRPr lang="zh-CN" altLang="en-US"/>
        </a:p>
      </dgm:t>
    </dgm:pt>
    <dgm:pt modelId="{3BE4D433-C2F4-456B-A468-752391A876D6}" type="sibTrans" cxnId="{EEE9B5B5-E73A-4D73-B7F0-8FD5D6AA18C2}">
      <dgm:prSet/>
      <dgm:spPr/>
      <dgm:t>
        <a:bodyPr/>
        <a:lstStyle/>
        <a:p>
          <a:endParaRPr lang="zh-CN" altLang="en-US"/>
        </a:p>
      </dgm:t>
    </dgm:pt>
    <dgm:pt modelId="{C13CB8DE-359D-4D50-9CB9-F679BB5E547B}">
      <dgm:prSet phldrT="[文本]"/>
      <dgm:spPr/>
      <dgm:t>
        <a:bodyPr/>
        <a:lstStyle/>
        <a:p>
          <a:r>
            <a:rPr lang="zh-CN" altLang="en-US" dirty="0"/>
            <a:t>删除</a:t>
          </a:r>
        </a:p>
      </dgm:t>
    </dgm:pt>
    <dgm:pt modelId="{1C6A0CC3-7F24-4160-8BE2-821C2ACC7535}" type="parTrans" cxnId="{9A45067A-71AC-4176-95B2-2EA33639E9B1}">
      <dgm:prSet/>
      <dgm:spPr/>
      <dgm:t>
        <a:bodyPr/>
        <a:lstStyle/>
        <a:p>
          <a:endParaRPr lang="zh-CN" altLang="en-US"/>
        </a:p>
      </dgm:t>
    </dgm:pt>
    <dgm:pt modelId="{EEA0B74D-71DB-453C-B1E0-9494F39323B9}" type="sibTrans" cxnId="{9A45067A-71AC-4176-95B2-2EA33639E9B1}">
      <dgm:prSet/>
      <dgm:spPr/>
      <dgm:t>
        <a:bodyPr/>
        <a:lstStyle/>
        <a:p>
          <a:endParaRPr lang="zh-CN" altLang="en-US"/>
        </a:p>
      </dgm:t>
    </dgm:pt>
    <dgm:pt modelId="{91DADDB7-E0D6-41E0-86F8-9F106C46F8A1}">
      <dgm:prSet phldrT="[文本]"/>
      <dgm:spPr/>
      <dgm:t>
        <a:bodyPr/>
        <a:lstStyle/>
        <a:p>
          <a:r>
            <a:rPr lang="zh-CN" altLang="en-US" dirty="0"/>
            <a:t>个人信息</a:t>
          </a:r>
        </a:p>
      </dgm:t>
    </dgm:pt>
    <dgm:pt modelId="{42877AF7-9131-4435-B50B-74C5BDF97C98}" type="parTrans" cxnId="{3CF3F09C-FA0E-47B5-BB35-2CA83D1E5826}">
      <dgm:prSet/>
      <dgm:spPr/>
      <dgm:t>
        <a:bodyPr/>
        <a:lstStyle/>
        <a:p>
          <a:endParaRPr lang="zh-CN" altLang="en-US"/>
        </a:p>
      </dgm:t>
    </dgm:pt>
    <dgm:pt modelId="{17907A86-CF9B-4128-B353-374213038A4A}" type="sibTrans" cxnId="{3CF3F09C-FA0E-47B5-BB35-2CA83D1E5826}">
      <dgm:prSet/>
      <dgm:spPr/>
      <dgm:t>
        <a:bodyPr/>
        <a:lstStyle/>
        <a:p>
          <a:endParaRPr lang="zh-CN" altLang="en-US"/>
        </a:p>
      </dgm:t>
    </dgm:pt>
    <dgm:pt modelId="{0D01A357-C528-4170-9FCF-37ADD920EA32}">
      <dgm:prSet phldrT="[文本]"/>
      <dgm:spPr/>
      <dgm:t>
        <a:bodyPr/>
        <a:lstStyle/>
        <a:p>
          <a:r>
            <a:rPr lang="zh-CN" altLang="en-US" dirty="0"/>
            <a:t>使用角色</a:t>
          </a:r>
        </a:p>
      </dgm:t>
    </dgm:pt>
    <dgm:pt modelId="{71A3E43B-61E0-4A28-A4C1-D4683031816F}" type="parTrans" cxnId="{8E7DC8EA-3601-45D9-834D-AF47C7CDD062}">
      <dgm:prSet/>
      <dgm:spPr/>
      <dgm:t>
        <a:bodyPr/>
        <a:lstStyle/>
        <a:p>
          <a:endParaRPr lang="zh-CN" altLang="en-US"/>
        </a:p>
      </dgm:t>
    </dgm:pt>
    <dgm:pt modelId="{4D6C0F53-080D-4B57-9655-0DAA6039FAE7}" type="sibTrans" cxnId="{8E7DC8EA-3601-45D9-834D-AF47C7CDD062}">
      <dgm:prSet/>
      <dgm:spPr/>
      <dgm:t>
        <a:bodyPr/>
        <a:lstStyle/>
        <a:p>
          <a:endParaRPr lang="zh-CN" altLang="en-US"/>
        </a:p>
      </dgm:t>
    </dgm:pt>
    <dgm:pt modelId="{28485C95-5DBE-4C20-AB61-F8CFB2D0495C}">
      <dgm:prSet phldrT="[文本]"/>
      <dgm:spPr/>
      <dgm:t>
        <a:bodyPr/>
        <a:lstStyle/>
        <a:p>
          <a:r>
            <a:rPr lang="zh-CN" altLang="en-US" dirty="0"/>
            <a:t>页面功能</a:t>
          </a:r>
        </a:p>
      </dgm:t>
    </dgm:pt>
    <dgm:pt modelId="{F28CAFBA-7A24-4A81-A5F7-3DE5F7251E38}" type="parTrans" cxnId="{01826D66-6E87-428B-A5F0-67974571E06D}">
      <dgm:prSet/>
      <dgm:spPr/>
      <dgm:t>
        <a:bodyPr/>
        <a:lstStyle/>
        <a:p>
          <a:endParaRPr lang="zh-CN" altLang="en-US"/>
        </a:p>
      </dgm:t>
    </dgm:pt>
    <dgm:pt modelId="{479301C7-090F-4348-9FAE-D43DBA97F9F4}" type="sibTrans" cxnId="{01826D66-6E87-428B-A5F0-67974571E06D}">
      <dgm:prSet/>
      <dgm:spPr/>
      <dgm:t>
        <a:bodyPr/>
        <a:lstStyle/>
        <a:p>
          <a:endParaRPr lang="zh-CN" altLang="en-US"/>
        </a:p>
      </dgm:t>
    </dgm:pt>
    <dgm:pt modelId="{732DEF29-5750-4AE7-AF1B-B731CFD40D46}">
      <dgm:prSet phldrT="[文本]"/>
      <dgm:spPr/>
      <dgm:t>
        <a:bodyPr/>
        <a:lstStyle/>
        <a:p>
          <a:r>
            <a:rPr lang="zh-CN" altLang="en-US" dirty="0"/>
            <a:t>具体功能</a:t>
          </a:r>
        </a:p>
      </dgm:t>
    </dgm:pt>
    <dgm:pt modelId="{07009788-336C-4142-AFB6-4EF5D6766D2E}" type="parTrans" cxnId="{76FB1574-1FD6-4411-94CE-BEA9A616B74B}">
      <dgm:prSet/>
      <dgm:spPr/>
      <dgm:t>
        <a:bodyPr/>
        <a:lstStyle/>
        <a:p>
          <a:endParaRPr lang="zh-CN" altLang="en-US"/>
        </a:p>
      </dgm:t>
    </dgm:pt>
    <dgm:pt modelId="{659EF87B-257E-4FD2-99F9-B846D59DC8B3}" type="sibTrans" cxnId="{76FB1574-1FD6-4411-94CE-BEA9A616B74B}">
      <dgm:prSet/>
      <dgm:spPr/>
      <dgm:t>
        <a:bodyPr/>
        <a:lstStyle/>
        <a:p>
          <a:endParaRPr lang="zh-CN" altLang="en-US"/>
        </a:p>
      </dgm:t>
    </dgm:pt>
    <dgm:pt modelId="{2DD3DEB6-4599-4084-8DCD-D9DCCE300CB2}">
      <dgm:prSet phldrT="[文本]"/>
      <dgm:spPr/>
      <dgm:t>
        <a:bodyPr/>
        <a:lstStyle/>
        <a:p>
          <a:r>
            <a:rPr lang="zh-CN" altLang="en-US" dirty="0"/>
            <a:t>执行操作</a:t>
          </a:r>
        </a:p>
      </dgm:t>
    </dgm:pt>
    <dgm:pt modelId="{1B5A8DE6-4159-4C44-8093-58A58DE8FED7}" type="parTrans" cxnId="{0A8C65F8-E69B-42F9-863D-D16C8867C94B}">
      <dgm:prSet/>
      <dgm:spPr/>
      <dgm:t>
        <a:bodyPr/>
        <a:lstStyle/>
        <a:p>
          <a:endParaRPr lang="zh-CN" altLang="en-US"/>
        </a:p>
      </dgm:t>
    </dgm:pt>
    <dgm:pt modelId="{A970ED34-304F-4C01-AAA9-E1E4C0CCF03D}" type="sibTrans" cxnId="{0A8C65F8-E69B-42F9-863D-D16C8867C94B}">
      <dgm:prSet/>
      <dgm:spPr/>
      <dgm:t>
        <a:bodyPr/>
        <a:lstStyle/>
        <a:p>
          <a:endParaRPr lang="zh-CN" altLang="en-US"/>
        </a:p>
      </dgm:t>
    </dgm:pt>
    <dgm:pt modelId="{DB8F2233-6495-40B4-BDE2-7328EA13489A}">
      <dgm:prSet phldrT="[文本]"/>
      <dgm:spPr/>
      <dgm:t>
        <a:bodyPr/>
        <a:lstStyle/>
        <a:p>
          <a:r>
            <a:rPr lang="zh-CN" altLang="en-US" dirty="0"/>
            <a:t>组员管理</a:t>
          </a:r>
        </a:p>
      </dgm:t>
    </dgm:pt>
    <dgm:pt modelId="{C7718A31-7921-40C8-8B4A-5C6F17AD0E36}" type="parTrans" cxnId="{6ABEEC16-9513-4B1B-9AE8-909EDCA18FF3}">
      <dgm:prSet/>
      <dgm:spPr/>
      <dgm:t>
        <a:bodyPr/>
        <a:lstStyle/>
        <a:p>
          <a:endParaRPr lang="zh-CN" altLang="en-US"/>
        </a:p>
      </dgm:t>
    </dgm:pt>
    <dgm:pt modelId="{3E9D7768-1E59-48C6-B5C9-4E76F42AFBD9}" type="sibTrans" cxnId="{6ABEEC16-9513-4B1B-9AE8-909EDCA18FF3}">
      <dgm:prSet/>
      <dgm:spPr/>
      <dgm:t>
        <a:bodyPr/>
        <a:lstStyle/>
        <a:p>
          <a:endParaRPr lang="zh-CN" altLang="en-US"/>
        </a:p>
      </dgm:t>
    </dgm:pt>
    <dgm:pt modelId="{348E368C-589D-44E1-B6AC-9844412F3AAA}">
      <dgm:prSet phldrT="[文本]"/>
      <dgm:spPr/>
      <dgm:t>
        <a:bodyPr/>
        <a:lstStyle/>
        <a:p>
          <a:r>
            <a:rPr lang="zh-CN" altLang="en-US" dirty="0"/>
            <a:t>票券管理</a:t>
          </a:r>
        </a:p>
      </dgm:t>
    </dgm:pt>
    <dgm:pt modelId="{951C121E-C3D8-4046-9999-235C958ED6AE}" type="parTrans" cxnId="{6F175446-B9BE-4892-A5BE-A6F11CEF14E7}">
      <dgm:prSet/>
      <dgm:spPr/>
      <dgm:t>
        <a:bodyPr/>
        <a:lstStyle/>
        <a:p>
          <a:endParaRPr lang="zh-CN" altLang="en-US"/>
        </a:p>
      </dgm:t>
    </dgm:pt>
    <dgm:pt modelId="{4BD3B67B-119F-495F-B15E-9346A75B4B8D}" type="sibTrans" cxnId="{6F175446-B9BE-4892-A5BE-A6F11CEF14E7}">
      <dgm:prSet/>
      <dgm:spPr/>
      <dgm:t>
        <a:bodyPr/>
        <a:lstStyle/>
        <a:p>
          <a:endParaRPr lang="zh-CN" altLang="en-US"/>
        </a:p>
      </dgm:t>
    </dgm:pt>
    <dgm:pt modelId="{FD7625F3-E7DA-413A-8856-8CBDDCE8D675}">
      <dgm:prSet phldrT="[文本]"/>
      <dgm:spPr/>
      <dgm:t>
        <a:bodyPr/>
        <a:lstStyle/>
        <a:p>
          <a:r>
            <a:rPr lang="zh-CN" altLang="en-US" dirty="0"/>
            <a:t>修改</a:t>
          </a:r>
        </a:p>
      </dgm:t>
    </dgm:pt>
    <dgm:pt modelId="{EBFF30AA-7693-495C-B352-A9D911E0AF03}" type="parTrans" cxnId="{35E17798-3128-4DBE-9B3F-F2D14D10A03E}">
      <dgm:prSet/>
      <dgm:spPr/>
      <dgm:t>
        <a:bodyPr/>
        <a:lstStyle/>
        <a:p>
          <a:endParaRPr lang="zh-CN" altLang="en-US"/>
        </a:p>
      </dgm:t>
    </dgm:pt>
    <dgm:pt modelId="{7B0424C6-B616-4591-859A-AD06371AC30D}" type="sibTrans" cxnId="{35E17798-3128-4DBE-9B3F-F2D14D10A03E}">
      <dgm:prSet/>
      <dgm:spPr/>
      <dgm:t>
        <a:bodyPr/>
        <a:lstStyle/>
        <a:p>
          <a:endParaRPr lang="zh-CN" altLang="en-US"/>
        </a:p>
      </dgm:t>
    </dgm:pt>
    <dgm:pt modelId="{4D787728-A73D-4960-9F2D-DDC6CAAFF01C}">
      <dgm:prSet phldrT="[文本]"/>
      <dgm:spPr/>
      <dgm:t>
        <a:bodyPr/>
        <a:lstStyle/>
        <a:p>
          <a:r>
            <a:rPr lang="zh-CN" altLang="en-US" dirty="0"/>
            <a:t>角色切换</a:t>
          </a:r>
        </a:p>
      </dgm:t>
    </dgm:pt>
    <dgm:pt modelId="{F5DF6FEC-4694-47F1-8EBA-D3675295B0A9}" type="parTrans" cxnId="{1D6F53E9-82F8-42D0-8F75-C2FB961260E0}">
      <dgm:prSet/>
      <dgm:spPr/>
      <dgm:t>
        <a:bodyPr/>
        <a:lstStyle/>
        <a:p>
          <a:endParaRPr lang="zh-CN" altLang="en-US"/>
        </a:p>
      </dgm:t>
    </dgm:pt>
    <dgm:pt modelId="{56C895DD-AB0F-4CE6-B3C4-6F06CDF87269}" type="sibTrans" cxnId="{1D6F53E9-82F8-42D0-8F75-C2FB961260E0}">
      <dgm:prSet/>
      <dgm:spPr/>
      <dgm:t>
        <a:bodyPr/>
        <a:lstStyle/>
        <a:p>
          <a:endParaRPr lang="zh-CN" altLang="en-US"/>
        </a:p>
      </dgm:t>
    </dgm:pt>
    <dgm:pt modelId="{E62BF8CA-1904-4D70-B384-C2C7A665D3D2}">
      <dgm:prSet phldrT="[文本]"/>
      <dgm:spPr/>
      <dgm:t>
        <a:bodyPr/>
        <a:lstStyle/>
        <a:p>
          <a:r>
            <a:rPr lang="zh-CN" altLang="en-US" dirty="0"/>
            <a:t>切换</a:t>
          </a:r>
        </a:p>
      </dgm:t>
    </dgm:pt>
    <dgm:pt modelId="{C525C4B7-0A74-4F64-BE41-4707A4055134}" type="parTrans" cxnId="{FC9C9D5F-28BA-4871-B68B-02F708336D80}">
      <dgm:prSet/>
      <dgm:spPr/>
      <dgm:t>
        <a:bodyPr/>
        <a:lstStyle/>
        <a:p>
          <a:endParaRPr lang="zh-CN" altLang="en-US"/>
        </a:p>
      </dgm:t>
    </dgm:pt>
    <dgm:pt modelId="{1CEA4C74-9B40-4AF6-A80C-AEFCF6E6710B}" type="sibTrans" cxnId="{FC9C9D5F-28BA-4871-B68B-02F708336D80}">
      <dgm:prSet/>
      <dgm:spPr/>
      <dgm:t>
        <a:bodyPr/>
        <a:lstStyle/>
        <a:p>
          <a:endParaRPr lang="zh-CN" altLang="en-US"/>
        </a:p>
      </dgm:t>
    </dgm:pt>
    <dgm:pt modelId="{E3B68312-7DC8-4369-A8BD-6F2578B473F2}">
      <dgm:prSet phldrT="[文本]"/>
      <dgm:spPr/>
      <dgm:t>
        <a:bodyPr/>
        <a:lstStyle/>
        <a:p>
          <a:r>
            <a:rPr lang="zh-CN" altLang="en-US" dirty="0"/>
            <a:t>领用情况</a:t>
          </a:r>
        </a:p>
      </dgm:t>
    </dgm:pt>
    <dgm:pt modelId="{C7ED991E-2713-4D69-A959-B5D3FAD23A93}" type="parTrans" cxnId="{04539594-D5AF-44AA-8F9B-8C1F8F308523}">
      <dgm:prSet/>
      <dgm:spPr/>
      <dgm:t>
        <a:bodyPr/>
        <a:lstStyle/>
        <a:p>
          <a:endParaRPr lang="zh-CN" altLang="en-US"/>
        </a:p>
      </dgm:t>
    </dgm:pt>
    <dgm:pt modelId="{E52073A2-2B17-4693-B098-18133DDB98CA}" type="sibTrans" cxnId="{04539594-D5AF-44AA-8F9B-8C1F8F308523}">
      <dgm:prSet/>
      <dgm:spPr/>
      <dgm:t>
        <a:bodyPr/>
        <a:lstStyle/>
        <a:p>
          <a:endParaRPr lang="zh-CN" altLang="en-US"/>
        </a:p>
      </dgm:t>
    </dgm:pt>
    <dgm:pt modelId="{9E285F7D-FC1A-4E24-A5C9-E2A961CCEFE2}">
      <dgm:prSet phldrT="[文本]"/>
      <dgm:spPr/>
      <dgm:t>
        <a:bodyPr/>
        <a:lstStyle/>
        <a:p>
          <a:r>
            <a:rPr lang="zh-CN" altLang="en-US" dirty="0"/>
            <a:t>历史纪录</a:t>
          </a:r>
        </a:p>
      </dgm:t>
    </dgm:pt>
    <dgm:pt modelId="{9F81A32D-1BCF-498B-9D1A-3E279A30F7BD}" type="parTrans" cxnId="{6D23B2A6-AD91-4E66-87DA-F06F5C43131E}">
      <dgm:prSet/>
      <dgm:spPr/>
      <dgm:t>
        <a:bodyPr/>
        <a:lstStyle/>
        <a:p>
          <a:endParaRPr lang="zh-CN" altLang="en-US"/>
        </a:p>
      </dgm:t>
    </dgm:pt>
    <dgm:pt modelId="{251B5DB7-23E0-4175-97F9-B15DEB81298C}" type="sibTrans" cxnId="{6D23B2A6-AD91-4E66-87DA-F06F5C43131E}">
      <dgm:prSet/>
      <dgm:spPr/>
      <dgm:t>
        <a:bodyPr/>
        <a:lstStyle/>
        <a:p>
          <a:endParaRPr lang="zh-CN" altLang="en-US"/>
        </a:p>
      </dgm:t>
    </dgm:pt>
    <dgm:pt modelId="{9007B17D-D799-4338-8818-AE97A10BDCAB}">
      <dgm:prSet phldrT="[文本]"/>
      <dgm:spPr/>
      <dgm:t>
        <a:bodyPr/>
        <a:lstStyle/>
        <a:p>
          <a:r>
            <a:rPr lang="zh-CN" altLang="en-US" dirty="0"/>
            <a:t>导出</a:t>
          </a:r>
        </a:p>
      </dgm:t>
    </dgm:pt>
    <dgm:pt modelId="{0C4E2E2C-26E8-4350-9376-FCDC92F5307F}" type="parTrans" cxnId="{BBF91CAE-1F15-40F4-89DE-5E67AF9E5F7A}">
      <dgm:prSet/>
      <dgm:spPr/>
      <dgm:t>
        <a:bodyPr/>
        <a:lstStyle/>
        <a:p>
          <a:endParaRPr lang="zh-CN" altLang="en-US"/>
        </a:p>
      </dgm:t>
    </dgm:pt>
    <dgm:pt modelId="{3D3D4DFF-6B37-4D77-952B-1FA38D7FCEE5}" type="sibTrans" cxnId="{BBF91CAE-1F15-40F4-89DE-5E67AF9E5F7A}">
      <dgm:prSet/>
      <dgm:spPr/>
      <dgm:t>
        <a:bodyPr/>
        <a:lstStyle/>
        <a:p>
          <a:endParaRPr lang="zh-CN" altLang="en-US"/>
        </a:p>
      </dgm:t>
    </dgm:pt>
    <dgm:pt modelId="{FE88D388-6F97-4058-B9E2-C8726F06E95A}" type="pres">
      <dgm:prSet presAssocID="{85217C4C-D04E-4485-B52D-1C72CFF7F79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B169578-EA81-41DC-B19F-7C166D5F60A8}" type="pres">
      <dgm:prSet presAssocID="{85217C4C-D04E-4485-B52D-1C72CFF7F792}" presName="hierFlow" presStyleCnt="0"/>
      <dgm:spPr/>
    </dgm:pt>
    <dgm:pt modelId="{2B70A1B6-ABFE-4603-903B-3341E1551B47}" type="pres">
      <dgm:prSet presAssocID="{85217C4C-D04E-4485-B52D-1C72CFF7F792}" presName="firstBuf" presStyleCnt="0"/>
      <dgm:spPr/>
    </dgm:pt>
    <dgm:pt modelId="{DC923E9A-BC83-4FB9-9B24-D387D42210A0}" type="pres">
      <dgm:prSet presAssocID="{85217C4C-D04E-4485-B52D-1C72CFF7F79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80BB91D3-B082-4774-B62E-EFE87D408399}" type="pres">
      <dgm:prSet presAssocID="{B0D5B89E-E4EA-4373-8F30-01D2022B2C47}" presName="Name14" presStyleCnt="0"/>
      <dgm:spPr/>
    </dgm:pt>
    <dgm:pt modelId="{BE3B8399-E334-46DE-B8CA-EB2EA8E78DC1}" type="pres">
      <dgm:prSet presAssocID="{B0D5B89E-E4EA-4373-8F30-01D2022B2C47}" presName="level1Shape" presStyleLbl="node0" presStyleIdx="0" presStyleCnt="1">
        <dgm:presLayoutVars>
          <dgm:chPref val="3"/>
        </dgm:presLayoutVars>
      </dgm:prSet>
      <dgm:spPr/>
    </dgm:pt>
    <dgm:pt modelId="{28AD817B-5750-4CCA-97D2-4F985B955F34}" type="pres">
      <dgm:prSet presAssocID="{B0D5B89E-E4EA-4373-8F30-01D2022B2C47}" presName="hierChild2" presStyleCnt="0"/>
      <dgm:spPr/>
    </dgm:pt>
    <dgm:pt modelId="{9D0EAE92-46FD-4F20-BD99-125D4A51C575}" type="pres">
      <dgm:prSet presAssocID="{D7914CED-C62D-4BFD-B233-428F7A2B1950}" presName="Name19" presStyleLbl="parChTrans1D2" presStyleIdx="0" presStyleCnt="3"/>
      <dgm:spPr/>
    </dgm:pt>
    <dgm:pt modelId="{026857B8-D9BA-4751-803F-504A8266AFEC}" type="pres">
      <dgm:prSet presAssocID="{2EF2A12A-F22E-497C-9713-5CE473E80F00}" presName="Name21" presStyleCnt="0"/>
      <dgm:spPr/>
    </dgm:pt>
    <dgm:pt modelId="{36137933-05D6-4AD8-8E34-2C9DDBEAB5A5}" type="pres">
      <dgm:prSet presAssocID="{2EF2A12A-F22E-497C-9713-5CE473E80F00}" presName="level2Shape" presStyleLbl="node2" presStyleIdx="0" presStyleCnt="3"/>
      <dgm:spPr/>
    </dgm:pt>
    <dgm:pt modelId="{EF7768BC-79EC-4421-8B0E-3259FDFAFCB9}" type="pres">
      <dgm:prSet presAssocID="{2EF2A12A-F22E-497C-9713-5CE473E80F00}" presName="hierChild3" presStyleCnt="0"/>
      <dgm:spPr/>
    </dgm:pt>
    <dgm:pt modelId="{0AA7578A-0471-4F72-AEFF-28C2059F9A87}" type="pres">
      <dgm:prSet presAssocID="{951C121E-C3D8-4046-9999-235C958ED6AE}" presName="Name19" presStyleLbl="parChTrans1D3" presStyleIdx="0" presStyleCnt="5"/>
      <dgm:spPr/>
    </dgm:pt>
    <dgm:pt modelId="{07C36C95-9D6F-43D2-9584-67A4B0A31D93}" type="pres">
      <dgm:prSet presAssocID="{348E368C-589D-44E1-B6AC-9844412F3AAA}" presName="Name21" presStyleCnt="0"/>
      <dgm:spPr/>
    </dgm:pt>
    <dgm:pt modelId="{7076958E-9DB3-4C05-986B-CFAB7C1EC6F6}" type="pres">
      <dgm:prSet presAssocID="{348E368C-589D-44E1-B6AC-9844412F3AAA}" presName="level2Shape" presStyleLbl="node3" presStyleIdx="0" presStyleCnt="5"/>
      <dgm:spPr/>
    </dgm:pt>
    <dgm:pt modelId="{CC0CA87B-FC89-49C9-8D98-CA19B950758E}" type="pres">
      <dgm:prSet presAssocID="{348E368C-589D-44E1-B6AC-9844412F3AAA}" presName="hierChild3" presStyleCnt="0"/>
      <dgm:spPr/>
    </dgm:pt>
    <dgm:pt modelId="{37900C85-64BE-4681-B66E-77CDD8C37A5C}" type="pres">
      <dgm:prSet presAssocID="{01969D36-3BCB-405F-BBC0-833E8E492BB3}" presName="Name19" presStyleLbl="parChTrans1D4" presStyleIdx="0" presStyleCnt="7"/>
      <dgm:spPr/>
    </dgm:pt>
    <dgm:pt modelId="{77A7C4A0-304A-4338-801B-1B3C19CB941F}" type="pres">
      <dgm:prSet presAssocID="{29917C93-9C05-4922-B34E-3983A88F6238}" presName="Name21" presStyleCnt="0"/>
      <dgm:spPr/>
    </dgm:pt>
    <dgm:pt modelId="{70611398-36B8-4100-8EE4-0DB99EB52932}" type="pres">
      <dgm:prSet presAssocID="{29917C93-9C05-4922-B34E-3983A88F6238}" presName="level2Shape" presStyleLbl="node4" presStyleIdx="0" presStyleCnt="7"/>
      <dgm:spPr/>
    </dgm:pt>
    <dgm:pt modelId="{F193AE6D-57D9-4F6F-BE3A-8A562327589E}" type="pres">
      <dgm:prSet presAssocID="{29917C93-9C05-4922-B34E-3983A88F6238}" presName="hierChild3" presStyleCnt="0"/>
      <dgm:spPr/>
    </dgm:pt>
    <dgm:pt modelId="{B2016FAC-70C2-460A-972B-ACFE49A6AA32}" type="pres">
      <dgm:prSet presAssocID="{C7ED991E-2713-4D69-A959-B5D3FAD23A93}" presName="Name19" presStyleLbl="parChTrans1D4" presStyleIdx="1" presStyleCnt="7"/>
      <dgm:spPr/>
    </dgm:pt>
    <dgm:pt modelId="{8266F1BC-9B72-41D1-9E10-2D32BE9786F3}" type="pres">
      <dgm:prSet presAssocID="{E3B68312-7DC8-4369-A8BD-6F2578B473F2}" presName="Name21" presStyleCnt="0"/>
      <dgm:spPr/>
    </dgm:pt>
    <dgm:pt modelId="{205391EA-95B5-456D-B35D-773168DC66DD}" type="pres">
      <dgm:prSet presAssocID="{E3B68312-7DC8-4369-A8BD-6F2578B473F2}" presName="level2Shape" presStyleLbl="node4" presStyleIdx="1" presStyleCnt="7"/>
      <dgm:spPr/>
    </dgm:pt>
    <dgm:pt modelId="{67741CF3-2D50-4A21-844C-5E9059BD2D95}" type="pres">
      <dgm:prSet presAssocID="{E3B68312-7DC8-4369-A8BD-6F2578B473F2}" presName="hierChild3" presStyleCnt="0"/>
      <dgm:spPr/>
    </dgm:pt>
    <dgm:pt modelId="{ABEB5589-EA8B-4A9C-BEEB-3293DF16C168}" type="pres">
      <dgm:prSet presAssocID="{9F81A32D-1BCF-498B-9D1A-3E279A30F7BD}" presName="Name19" presStyleLbl="parChTrans1D3" presStyleIdx="1" presStyleCnt="5"/>
      <dgm:spPr/>
    </dgm:pt>
    <dgm:pt modelId="{DC8BDDFA-411A-4BBF-8E42-56E8B1F691D3}" type="pres">
      <dgm:prSet presAssocID="{9E285F7D-FC1A-4E24-A5C9-E2A961CCEFE2}" presName="Name21" presStyleCnt="0"/>
      <dgm:spPr/>
    </dgm:pt>
    <dgm:pt modelId="{AB6B31A6-B9B2-4D98-BA03-45BF476E03BC}" type="pres">
      <dgm:prSet presAssocID="{9E285F7D-FC1A-4E24-A5C9-E2A961CCEFE2}" presName="level2Shape" presStyleLbl="node3" presStyleIdx="1" presStyleCnt="5"/>
      <dgm:spPr/>
    </dgm:pt>
    <dgm:pt modelId="{8638E71F-CB38-41C7-BA1B-98839A7AD57C}" type="pres">
      <dgm:prSet presAssocID="{9E285F7D-FC1A-4E24-A5C9-E2A961CCEFE2}" presName="hierChild3" presStyleCnt="0"/>
      <dgm:spPr/>
    </dgm:pt>
    <dgm:pt modelId="{A2E8808D-0418-4E54-833A-7BB02E770D96}" type="pres">
      <dgm:prSet presAssocID="{0C4E2E2C-26E8-4350-9376-FCDC92F5307F}" presName="Name19" presStyleLbl="parChTrans1D4" presStyleIdx="2" presStyleCnt="7"/>
      <dgm:spPr/>
    </dgm:pt>
    <dgm:pt modelId="{07D60BEE-64E5-4F3F-A8DC-FCDBD256F928}" type="pres">
      <dgm:prSet presAssocID="{9007B17D-D799-4338-8818-AE97A10BDCAB}" presName="Name21" presStyleCnt="0"/>
      <dgm:spPr/>
    </dgm:pt>
    <dgm:pt modelId="{187FCC33-5D3A-42BE-AC0C-BBF36F7BF93B}" type="pres">
      <dgm:prSet presAssocID="{9007B17D-D799-4338-8818-AE97A10BDCAB}" presName="level2Shape" presStyleLbl="node4" presStyleIdx="2" presStyleCnt="7"/>
      <dgm:spPr/>
    </dgm:pt>
    <dgm:pt modelId="{6C6986C7-A42F-412D-AC85-4417217CF89D}" type="pres">
      <dgm:prSet presAssocID="{9007B17D-D799-4338-8818-AE97A10BDCAB}" presName="hierChild3" presStyleCnt="0"/>
      <dgm:spPr/>
    </dgm:pt>
    <dgm:pt modelId="{93559223-C7A4-4ACF-81BC-45A2F97F5BCD}" type="pres">
      <dgm:prSet presAssocID="{EDB59806-08AC-40C4-8B2E-FFAD1E98281B}" presName="Name19" presStyleLbl="parChTrans1D2" presStyleIdx="1" presStyleCnt="3"/>
      <dgm:spPr/>
    </dgm:pt>
    <dgm:pt modelId="{070D7E51-8CA1-4B86-BB6D-B154E45D96EA}" type="pres">
      <dgm:prSet presAssocID="{146B6D56-C168-439E-AB7B-F40AA63714E5}" presName="Name21" presStyleCnt="0"/>
      <dgm:spPr/>
    </dgm:pt>
    <dgm:pt modelId="{31CB879A-69F0-4656-9E4E-47218BC8B6EF}" type="pres">
      <dgm:prSet presAssocID="{146B6D56-C168-439E-AB7B-F40AA63714E5}" presName="level2Shape" presStyleLbl="node2" presStyleIdx="1" presStyleCnt="3"/>
      <dgm:spPr/>
    </dgm:pt>
    <dgm:pt modelId="{38B68310-87C3-44C7-A1A3-82575370878A}" type="pres">
      <dgm:prSet presAssocID="{146B6D56-C168-439E-AB7B-F40AA63714E5}" presName="hierChild3" presStyleCnt="0"/>
      <dgm:spPr/>
    </dgm:pt>
    <dgm:pt modelId="{76FB1AFB-7CE6-4224-9BE8-0CC9B08860CA}" type="pres">
      <dgm:prSet presAssocID="{C7718A31-7921-40C8-8B4A-5C6F17AD0E36}" presName="Name19" presStyleLbl="parChTrans1D3" presStyleIdx="2" presStyleCnt="5"/>
      <dgm:spPr/>
    </dgm:pt>
    <dgm:pt modelId="{88EBF755-E275-4051-8E18-40351B75A7E3}" type="pres">
      <dgm:prSet presAssocID="{DB8F2233-6495-40B4-BDE2-7328EA13489A}" presName="Name21" presStyleCnt="0"/>
      <dgm:spPr/>
    </dgm:pt>
    <dgm:pt modelId="{13DAD028-0280-4221-9423-A20EA04B0FC7}" type="pres">
      <dgm:prSet presAssocID="{DB8F2233-6495-40B4-BDE2-7328EA13489A}" presName="level2Shape" presStyleLbl="node3" presStyleIdx="2" presStyleCnt="5"/>
      <dgm:spPr/>
    </dgm:pt>
    <dgm:pt modelId="{76837BCA-3D54-4217-A6D8-75C39B14189A}" type="pres">
      <dgm:prSet presAssocID="{DB8F2233-6495-40B4-BDE2-7328EA13489A}" presName="hierChild3" presStyleCnt="0"/>
      <dgm:spPr/>
    </dgm:pt>
    <dgm:pt modelId="{8FBA5F7D-A109-453D-AB92-A9BEA8AC633B}" type="pres">
      <dgm:prSet presAssocID="{7C6BD4AC-9B85-4DFB-AE41-098C8F35D0A3}" presName="Name19" presStyleLbl="parChTrans1D4" presStyleIdx="3" presStyleCnt="7"/>
      <dgm:spPr/>
    </dgm:pt>
    <dgm:pt modelId="{B0CEBCB5-B8D6-4C59-B371-766968C27349}" type="pres">
      <dgm:prSet presAssocID="{C24499D7-C670-4655-9B67-ABDD025ED2DC}" presName="Name21" presStyleCnt="0"/>
      <dgm:spPr/>
    </dgm:pt>
    <dgm:pt modelId="{908CD4D5-B12C-49ED-A3EC-C47FA1506E2B}" type="pres">
      <dgm:prSet presAssocID="{C24499D7-C670-4655-9B67-ABDD025ED2DC}" presName="level2Shape" presStyleLbl="node4" presStyleIdx="3" presStyleCnt="7"/>
      <dgm:spPr/>
    </dgm:pt>
    <dgm:pt modelId="{EDD7FE68-3DD2-4363-97D4-94E4D1F0A5C9}" type="pres">
      <dgm:prSet presAssocID="{C24499D7-C670-4655-9B67-ABDD025ED2DC}" presName="hierChild3" presStyleCnt="0"/>
      <dgm:spPr/>
    </dgm:pt>
    <dgm:pt modelId="{3649B303-6948-41E5-8673-E24531D30FD3}" type="pres">
      <dgm:prSet presAssocID="{1C6A0CC3-7F24-4160-8BE2-821C2ACC7535}" presName="Name19" presStyleLbl="parChTrans1D4" presStyleIdx="4" presStyleCnt="7"/>
      <dgm:spPr/>
    </dgm:pt>
    <dgm:pt modelId="{CC71835E-E594-4BB9-A720-862F0AB0B3F4}" type="pres">
      <dgm:prSet presAssocID="{C13CB8DE-359D-4D50-9CB9-F679BB5E547B}" presName="Name21" presStyleCnt="0"/>
      <dgm:spPr/>
    </dgm:pt>
    <dgm:pt modelId="{028AC36E-3E95-4636-8FF6-1DCA294CFCFE}" type="pres">
      <dgm:prSet presAssocID="{C13CB8DE-359D-4D50-9CB9-F679BB5E547B}" presName="level2Shape" presStyleLbl="node4" presStyleIdx="4" presStyleCnt="7"/>
      <dgm:spPr/>
    </dgm:pt>
    <dgm:pt modelId="{C3558D08-E7AA-43C1-9F0A-2B958FDED0EC}" type="pres">
      <dgm:prSet presAssocID="{C13CB8DE-359D-4D50-9CB9-F679BB5E547B}" presName="hierChild3" presStyleCnt="0"/>
      <dgm:spPr/>
    </dgm:pt>
    <dgm:pt modelId="{99FB0678-10DC-4730-842E-A89382B02BB4}" type="pres">
      <dgm:prSet presAssocID="{F65AD12B-2A13-4C9F-85EF-801041B883C5}" presName="Name19" presStyleLbl="parChTrans1D2" presStyleIdx="2" presStyleCnt="3"/>
      <dgm:spPr/>
    </dgm:pt>
    <dgm:pt modelId="{27773C3E-307E-4F8A-95F3-ECC42E5A73F5}" type="pres">
      <dgm:prSet presAssocID="{DFE3B3AB-81FF-4AF6-9C0D-447E71AF5C2A}" presName="Name21" presStyleCnt="0"/>
      <dgm:spPr/>
    </dgm:pt>
    <dgm:pt modelId="{073F92D9-EE20-4F07-B53F-5DF9676561F7}" type="pres">
      <dgm:prSet presAssocID="{DFE3B3AB-81FF-4AF6-9C0D-447E71AF5C2A}" presName="level2Shape" presStyleLbl="node2" presStyleIdx="2" presStyleCnt="3"/>
      <dgm:spPr/>
    </dgm:pt>
    <dgm:pt modelId="{8CA7FB6B-4053-4126-9CA4-EC0428E5B920}" type="pres">
      <dgm:prSet presAssocID="{DFE3B3AB-81FF-4AF6-9C0D-447E71AF5C2A}" presName="hierChild3" presStyleCnt="0"/>
      <dgm:spPr/>
    </dgm:pt>
    <dgm:pt modelId="{1CB62F35-A0D1-4111-ACAB-6B3065394BC1}" type="pres">
      <dgm:prSet presAssocID="{42877AF7-9131-4435-B50B-74C5BDF97C98}" presName="Name19" presStyleLbl="parChTrans1D3" presStyleIdx="3" presStyleCnt="5"/>
      <dgm:spPr/>
    </dgm:pt>
    <dgm:pt modelId="{AFEEEB8A-75C7-45FA-BC9F-CA9E969CC8A9}" type="pres">
      <dgm:prSet presAssocID="{91DADDB7-E0D6-41E0-86F8-9F106C46F8A1}" presName="Name21" presStyleCnt="0"/>
      <dgm:spPr/>
    </dgm:pt>
    <dgm:pt modelId="{EF2879EB-C872-4ECB-8112-CFE51FF01B59}" type="pres">
      <dgm:prSet presAssocID="{91DADDB7-E0D6-41E0-86F8-9F106C46F8A1}" presName="level2Shape" presStyleLbl="node3" presStyleIdx="3" presStyleCnt="5"/>
      <dgm:spPr/>
    </dgm:pt>
    <dgm:pt modelId="{8FB37CA7-440C-4158-A937-9CF0D0BB965C}" type="pres">
      <dgm:prSet presAssocID="{91DADDB7-E0D6-41E0-86F8-9F106C46F8A1}" presName="hierChild3" presStyleCnt="0"/>
      <dgm:spPr/>
    </dgm:pt>
    <dgm:pt modelId="{7AE603A7-7798-4B50-9C58-EB52BFB49ADA}" type="pres">
      <dgm:prSet presAssocID="{EBFF30AA-7693-495C-B352-A9D911E0AF03}" presName="Name19" presStyleLbl="parChTrans1D4" presStyleIdx="5" presStyleCnt="7"/>
      <dgm:spPr/>
    </dgm:pt>
    <dgm:pt modelId="{E4291AD2-2E64-482D-B860-C8CE8E6FD89A}" type="pres">
      <dgm:prSet presAssocID="{FD7625F3-E7DA-413A-8856-8CBDDCE8D675}" presName="Name21" presStyleCnt="0"/>
      <dgm:spPr/>
    </dgm:pt>
    <dgm:pt modelId="{30596AB8-7D0D-4BBF-895E-C5B0098BCB18}" type="pres">
      <dgm:prSet presAssocID="{FD7625F3-E7DA-413A-8856-8CBDDCE8D675}" presName="level2Shape" presStyleLbl="node4" presStyleIdx="5" presStyleCnt="7"/>
      <dgm:spPr/>
    </dgm:pt>
    <dgm:pt modelId="{FFC719D0-8A26-4880-BDBB-0995D3B7BF8A}" type="pres">
      <dgm:prSet presAssocID="{FD7625F3-E7DA-413A-8856-8CBDDCE8D675}" presName="hierChild3" presStyleCnt="0"/>
      <dgm:spPr/>
    </dgm:pt>
    <dgm:pt modelId="{7BDF4926-0473-467B-9978-9AE11288E048}" type="pres">
      <dgm:prSet presAssocID="{F5DF6FEC-4694-47F1-8EBA-D3675295B0A9}" presName="Name19" presStyleLbl="parChTrans1D3" presStyleIdx="4" presStyleCnt="5"/>
      <dgm:spPr/>
    </dgm:pt>
    <dgm:pt modelId="{3B0A880E-5029-48FC-BE74-93965FB72649}" type="pres">
      <dgm:prSet presAssocID="{4D787728-A73D-4960-9F2D-DDC6CAAFF01C}" presName="Name21" presStyleCnt="0"/>
      <dgm:spPr/>
    </dgm:pt>
    <dgm:pt modelId="{CEA7B274-C787-47E0-8C66-B67A673CB002}" type="pres">
      <dgm:prSet presAssocID="{4D787728-A73D-4960-9F2D-DDC6CAAFF01C}" presName="level2Shape" presStyleLbl="node3" presStyleIdx="4" presStyleCnt="5"/>
      <dgm:spPr/>
    </dgm:pt>
    <dgm:pt modelId="{27CEE03C-C7BF-46FE-B156-3B34A2AFE53D}" type="pres">
      <dgm:prSet presAssocID="{4D787728-A73D-4960-9F2D-DDC6CAAFF01C}" presName="hierChild3" presStyleCnt="0"/>
      <dgm:spPr/>
    </dgm:pt>
    <dgm:pt modelId="{73EAD70E-8D18-4572-8D10-512358FC4C58}" type="pres">
      <dgm:prSet presAssocID="{C525C4B7-0A74-4F64-BE41-4707A4055134}" presName="Name19" presStyleLbl="parChTrans1D4" presStyleIdx="6" presStyleCnt="7"/>
      <dgm:spPr/>
    </dgm:pt>
    <dgm:pt modelId="{8FD55765-B08A-47D6-A906-4DF0E23CA3CF}" type="pres">
      <dgm:prSet presAssocID="{E62BF8CA-1904-4D70-B384-C2C7A665D3D2}" presName="Name21" presStyleCnt="0"/>
      <dgm:spPr/>
    </dgm:pt>
    <dgm:pt modelId="{DBEA1817-5AD3-462C-9E87-43EC1B2C747B}" type="pres">
      <dgm:prSet presAssocID="{E62BF8CA-1904-4D70-B384-C2C7A665D3D2}" presName="level2Shape" presStyleLbl="node4" presStyleIdx="6" presStyleCnt="7"/>
      <dgm:spPr/>
    </dgm:pt>
    <dgm:pt modelId="{65BE07DA-94FD-4AC7-B970-69937C3AB33F}" type="pres">
      <dgm:prSet presAssocID="{E62BF8CA-1904-4D70-B384-C2C7A665D3D2}" presName="hierChild3" presStyleCnt="0"/>
      <dgm:spPr/>
    </dgm:pt>
    <dgm:pt modelId="{BEA6CDBE-A40D-431C-AA93-44AAB1A3A773}" type="pres">
      <dgm:prSet presAssocID="{85217C4C-D04E-4485-B52D-1C72CFF7F792}" presName="bgShapesFlow" presStyleCnt="0"/>
      <dgm:spPr/>
    </dgm:pt>
    <dgm:pt modelId="{B66B37B9-4A4E-4C49-9A20-AB25D02EAC45}" type="pres">
      <dgm:prSet presAssocID="{0D01A357-C528-4170-9FCF-37ADD920EA32}" presName="rectComp" presStyleCnt="0"/>
      <dgm:spPr/>
    </dgm:pt>
    <dgm:pt modelId="{B41DA5BB-09B5-4D61-B850-F843529D8AA0}" type="pres">
      <dgm:prSet presAssocID="{0D01A357-C528-4170-9FCF-37ADD920EA32}" presName="bgRect" presStyleLbl="bgShp" presStyleIdx="0" presStyleCnt="4" custLinFactNeighborX="127"/>
      <dgm:spPr/>
    </dgm:pt>
    <dgm:pt modelId="{5523B9B6-3D94-460D-BF2E-E57425B6F0AB}" type="pres">
      <dgm:prSet presAssocID="{0D01A357-C528-4170-9FCF-37ADD920EA32}" presName="bgRectTx" presStyleLbl="bgShp" presStyleIdx="0" presStyleCnt="4">
        <dgm:presLayoutVars>
          <dgm:bulletEnabled val="1"/>
        </dgm:presLayoutVars>
      </dgm:prSet>
      <dgm:spPr/>
    </dgm:pt>
    <dgm:pt modelId="{4E148823-8F05-4263-AFBC-37B102154D85}" type="pres">
      <dgm:prSet presAssocID="{0D01A357-C528-4170-9FCF-37ADD920EA32}" presName="spComp" presStyleCnt="0"/>
      <dgm:spPr/>
    </dgm:pt>
    <dgm:pt modelId="{3F82D1C4-4F01-4391-9E51-87EF5E3BAF2F}" type="pres">
      <dgm:prSet presAssocID="{0D01A357-C528-4170-9FCF-37ADD920EA32}" presName="vSp" presStyleCnt="0"/>
      <dgm:spPr/>
    </dgm:pt>
    <dgm:pt modelId="{1E0F05B7-43F8-4C27-B1AB-6F58609C33FB}" type="pres">
      <dgm:prSet presAssocID="{28485C95-5DBE-4C20-AB61-F8CFB2D0495C}" presName="rectComp" presStyleCnt="0"/>
      <dgm:spPr/>
    </dgm:pt>
    <dgm:pt modelId="{59F57D0A-18D0-4D84-9327-9970E8FD401E}" type="pres">
      <dgm:prSet presAssocID="{28485C95-5DBE-4C20-AB61-F8CFB2D0495C}" presName="bgRect" presStyleLbl="bgShp" presStyleIdx="1" presStyleCnt="4"/>
      <dgm:spPr/>
    </dgm:pt>
    <dgm:pt modelId="{32515BEE-5687-4A57-9BD8-55E5A32200F4}" type="pres">
      <dgm:prSet presAssocID="{28485C95-5DBE-4C20-AB61-F8CFB2D0495C}" presName="bgRectTx" presStyleLbl="bgShp" presStyleIdx="1" presStyleCnt="4">
        <dgm:presLayoutVars>
          <dgm:bulletEnabled val="1"/>
        </dgm:presLayoutVars>
      </dgm:prSet>
      <dgm:spPr/>
    </dgm:pt>
    <dgm:pt modelId="{60AF3B5F-59FC-4C71-A308-A0E7349B55E9}" type="pres">
      <dgm:prSet presAssocID="{28485C95-5DBE-4C20-AB61-F8CFB2D0495C}" presName="spComp" presStyleCnt="0"/>
      <dgm:spPr/>
    </dgm:pt>
    <dgm:pt modelId="{EDB6739E-7424-46F4-BA3E-444E6568F7FF}" type="pres">
      <dgm:prSet presAssocID="{28485C95-5DBE-4C20-AB61-F8CFB2D0495C}" presName="vSp" presStyleCnt="0"/>
      <dgm:spPr/>
    </dgm:pt>
    <dgm:pt modelId="{9BFF0EAB-DFAC-4C9E-81D6-77A0385DB1E1}" type="pres">
      <dgm:prSet presAssocID="{732DEF29-5750-4AE7-AF1B-B731CFD40D46}" presName="rectComp" presStyleCnt="0"/>
      <dgm:spPr/>
    </dgm:pt>
    <dgm:pt modelId="{8C4E125D-128E-40DC-81B2-990E1A1535C6}" type="pres">
      <dgm:prSet presAssocID="{732DEF29-5750-4AE7-AF1B-B731CFD40D46}" presName="bgRect" presStyleLbl="bgShp" presStyleIdx="2" presStyleCnt="4"/>
      <dgm:spPr/>
    </dgm:pt>
    <dgm:pt modelId="{33D83ACE-9563-443B-9B19-658B65404103}" type="pres">
      <dgm:prSet presAssocID="{732DEF29-5750-4AE7-AF1B-B731CFD40D46}" presName="bgRectTx" presStyleLbl="bgShp" presStyleIdx="2" presStyleCnt="4">
        <dgm:presLayoutVars>
          <dgm:bulletEnabled val="1"/>
        </dgm:presLayoutVars>
      </dgm:prSet>
      <dgm:spPr/>
    </dgm:pt>
    <dgm:pt modelId="{33328E0E-9221-4B2A-84ED-F8F1A89C5302}" type="pres">
      <dgm:prSet presAssocID="{732DEF29-5750-4AE7-AF1B-B731CFD40D46}" presName="spComp" presStyleCnt="0"/>
      <dgm:spPr/>
    </dgm:pt>
    <dgm:pt modelId="{33809113-8C50-4B17-8FD3-7EAF7A2BD07A}" type="pres">
      <dgm:prSet presAssocID="{732DEF29-5750-4AE7-AF1B-B731CFD40D46}" presName="vSp" presStyleCnt="0"/>
      <dgm:spPr/>
    </dgm:pt>
    <dgm:pt modelId="{EEF3D413-64A9-44BB-B976-AC996D38333B}" type="pres">
      <dgm:prSet presAssocID="{2DD3DEB6-4599-4084-8DCD-D9DCCE300CB2}" presName="rectComp" presStyleCnt="0"/>
      <dgm:spPr/>
    </dgm:pt>
    <dgm:pt modelId="{C8B6C422-2A7C-4D9E-89A2-66B003FA907E}" type="pres">
      <dgm:prSet presAssocID="{2DD3DEB6-4599-4084-8DCD-D9DCCE300CB2}" presName="bgRect" presStyleLbl="bgShp" presStyleIdx="3" presStyleCnt="4"/>
      <dgm:spPr/>
    </dgm:pt>
    <dgm:pt modelId="{6BE00C4B-5E73-408A-8D71-19504D395B9F}" type="pres">
      <dgm:prSet presAssocID="{2DD3DEB6-4599-4084-8DCD-D9DCCE300CB2}" presName="bgRectTx" presStyleLbl="bgShp" presStyleIdx="3" presStyleCnt="4">
        <dgm:presLayoutVars>
          <dgm:bulletEnabled val="1"/>
        </dgm:presLayoutVars>
      </dgm:prSet>
      <dgm:spPr/>
    </dgm:pt>
  </dgm:ptLst>
  <dgm:cxnLst>
    <dgm:cxn modelId="{3A27240C-10C7-4969-88F5-F67ED9025C2A}" srcId="{348E368C-589D-44E1-B6AC-9844412F3AAA}" destId="{29917C93-9C05-4922-B34E-3983A88F6238}" srcOrd="0" destOrd="0" parTransId="{01969D36-3BCB-405F-BBC0-833E8E492BB3}" sibTransId="{58462A44-BF53-4379-BEAA-2DE661D17AE5}"/>
    <dgm:cxn modelId="{D382610F-244B-42CB-94CB-A2BFEDBED7E0}" type="presOf" srcId="{C7ED991E-2713-4D69-A959-B5D3FAD23A93}" destId="{B2016FAC-70C2-460A-972B-ACFE49A6AA32}" srcOrd="0" destOrd="0" presId="urn:microsoft.com/office/officeart/2005/8/layout/hierarchy6"/>
    <dgm:cxn modelId="{829F7C14-172A-4C91-BA7D-ED70EC67EA15}" type="presOf" srcId="{4D787728-A73D-4960-9F2D-DDC6CAAFF01C}" destId="{CEA7B274-C787-47E0-8C66-B67A673CB002}" srcOrd="0" destOrd="0" presId="urn:microsoft.com/office/officeart/2005/8/layout/hierarchy6"/>
    <dgm:cxn modelId="{6ABEEC16-9513-4B1B-9AE8-909EDCA18FF3}" srcId="{146B6D56-C168-439E-AB7B-F40AA63714E5}" destId="{DB8F2233-6495-40B4-BDE2-7328EA13489A}" srcOrd="0" destOrd="0" parTransId="{C7718A31-7921-40C8-8B4A-5C6F17AD0E36}" sibTransId="{3E9D7768-1E59-48C6-B5C9-4E76F42AFBD9}"/>
    <dgm:cxn modelId="{5856181C-6420-40C2-9681-D2EC5FF651EB}" type="presOf" srcId="{F5DF6FEC-4694-47F1-8EBA-D3675295B0A9}" destId="{7BDF4926-0473-467B-9978-9AE11288E048}" srcOrd="0" destOrd="0" presId="urn:microsoft.com/office/officeart/2005/8/layout/hierarchy6"/>
    <dgm:cxn modelId="{773A7038-9B05-4F81-A994-38136BC1F42F}" type="presOf" srcId="{348E368C-589D-44E1-B6AC-9844412F3AAA}" destId="{7076958E-9DB3-4C05-986B-CFAB7C1EC6F6}" srcOrd="0" destOrd="0" presId="urn:microsoft.com/office/officeart/2005/8/layout/hierarchy6"/>
    <dgm:cxn modelId="{F830453A-49B9-4F41-B307-9BEF6B50CBFE}" type="presOf" srcId="{0D01A357-C528-4170-9FCF-37ADD920EA32}" destId="{B41DA5BB-09B5-4D61-B850-F843529D8AA0}" srcOrd="0" destOrd="0" presId="urn:microsoft.com/office/officeart/2005/8/layout/hierarchy6"/>
    <dgm:cxn modelId="{65D9B73B-D378-4AE3-9047-8A240842FA80}" srcId="{B0D5B89E-E4EA-4373-8F30-01D2022B2C47}" destId="{DFE3B3AB-81FF-4AF6-9C0D-447E71AF5C2A}" srcOrd="2" destOrd="0" parTransId="{F65AD12B-2A13-4C9F-85EF-801041B883C5}" sibTransId="{B7E3FC04-9073-4893-8603-F317489056A7}"/>
    <dgm:cxn modelId="{4B649740-B040-440C-A49D-617A201D8864}" type="presOf" srcId="{E62BF8CA-1904-4D70-B384-C2C7A665D3D2}" destId="{DBEA1817-5AD3-462C-9E87-43EC1B2C747B}" srcOrd="0" destOrd="0" presId="urn:microsoft.com/office/officeart/2005/8/layout/hierarchy6"/>
    <dgm:cxn modelId="{FC9C9D5F-28BA-4871-B68B-02F708336D80}" srcId="{4D787728-A73D-4960-9F2D-DDC6CAAFF01C}" destId="{E62BF8CA-1904-4D70-B384-C2C7A665D3D2}" srcOrd="0" destOrd="0" parTransId="{C525C4B7-0A74-4F64-BE41-4707A4055134}" sibTransId="{1CEA4C74-9B40-4AF6-A80C-AEFCF6E6710B}"/>
    <dgm:cxn modelId="{4961B05F-B724-4A9A-9146-641382165E12}" type="presOf" srcId="{42877AF7-9131-4435-B50B-74C5BDF97C98}" destId="{1CB62F35-A0D1-4111-ACAB-6B3065394BC1}" srcOrd="0" destOrd="0" presId="urn:microsoft.com/office/officeart/2005/8/layout/hierarchy6"/>
    <dgm:cxn modelId="{881BFB42-04CF-4DAA-A133-19D6B0B3B850}" type="presOf" srcId="{C13CB8DE-359D-4D50-9CB9-F679BB5E547B}" destId="{028AC36E-3E95-4636-8FF6-1DCA294CFCFE}" srcOrd="0" destOrd="0" presId="urn:microsoft.com/office/officeart/2005/8/layout/hierarchy6"/>
    <dgm:cxn modelId="{D13C8045-40CF-4014-9E41-A5BD952AFB69}" srcId="{B0D5B89E-E4EA-4373-8F30-01D2022B2C47}" destId="{146B6D56-C168-439E-AB7B-F40AA63714E5}" srcOrd="1" destOrd="0" parTransId="{EDB59806-08AC-40C4-8B2E-FFAD1E98281B}" sibTransId="{FEE17FC0-031A-4CA2-B022-37B8731AD684}"/>
    <dgm:cxn modelId="{01826D66-6E87-428B-A5F0-67974571E06D}" srcId="{85217C4C-D04E-4485-B52D-1C72CFF7F792}" destId="{28485C95-5DBE-4C20-AB61-F8CFB2D0495C}" srcOrd="2" destOrd="0" parTransId="{F28CAFBA-7A24-4A81-A5F7-3DE5F7251E38}" sibTransId="{479301C7-090F-4348-9FAE-D43DBA97F9F4}"/>
    <dgm:cxn modelId="{6F175446-B9BE-4892-A5BE-A6F11CEF14E7}" srcId="{2EF2A12A-F22E-497C-9713-5CE473E80F00}" destId="{348E368C-589D-44E1-B6AC-9844412F3AAA}" srcOrd="0" destOrd="0" parTransId="{951C121E-C3D8-4046-9999-235C958ED6AE}" sibTransId="{4BD3B67B-119F-495F-B15E-9346A75B4B8D}"/>
    <dgm:cxn modelId="{50E6B64C-262F-4C2F-82F2-9A64A87FFBA4}" srcId="{85217C4C-D04E-4485-B52D-1C72CFF7F792}" destId="{B0D5B89E-E4EA-4373-8F30-01D2022B2C47}" srcOrd="0" destOrd="0" parTransId="{5B4C88E2-F528-4B97-9169-B3C203064087}" sibTransId="{90833592-2822-4825-B6E9-74C227DA7648}"/>
    <dgm:cxn modelId="{D2C04B6D-FDAF-4392-8F1A-CE3244C8CEC4}" type="presOf" srcId="{146B6D56-C168-439E-AB7B-F40AA63714E5}" destId="{31CB879A-69F0-4656-9E4E-47218BC8B6EF}" srcOrd="0" destOrd="0" presId="urn:microsoft.com/office/officeart/2005/8/layout/hierarchy6"/>
    <dgm:cxn modelId="{81213B50-DD41-402F-9620-3C81D2C7FFD0}" type="presOf" srcId="{9E285F7D-FC1A-4E24-A5C9-E2A961CCEFE2}" destId="{AB6B31A6-B9B2-4D98-BA03-45BF476E03BC}" srcOrd="0" destOrd="0" presId="urn:microsoft.com/office/officeart/2005/8/layout/hierarchy6"/>
    <dgm:cxn modelId="{76FB1574-1FD6-4411-94CE-BEA9A616B74B}" srcId="{85217C4C-D04E-4485-B52D-1C72CFF7F792}" destId="{732DEF29-5750-4AE7-AF1B-B731CFD40D46}" srcOrd="3" destOrd="0" parTransId="{07009788-336C-4142-AFB6-4EF5D6766D2E}" sibTransId="{659EF87B-257E-4FD2-99F9-B846D59DC8B3}"/>
    <dgm:cxn modelId="{9A45067A-71AC-4176-95B2-2EA33639E9B1}" srcId="{DB8F2233-6495-40B4-BDE2-7328EA13489A}" destId="{C13CB8DE-359D-4D50-9CB9-F679BB5E547B}" srcOrd="1" destOrd="0" parTransId="{1C6A0CC3-7F24-4160-8BE2-821C2ACC7535}" sibTransId="{EEA0B74D-71DB-453C-B1E0-9494F39323B9}"/>
    <dgm:cxn modelId="{2AE8CD82-63F8-4640-974F-4F45D0A9B0BE}" type="presOf" srcId="{D7914CED-C62D-4BFD-B233-428F7A2B1950}" destId="{9D0EAE92-46FD-4F20-BD99-125D4A51C575}" srcOrd="0" destOrd="0" presId="urn:microsoft.com/office/officeart/2005/8/layout/hierarchy6"/>
    <dgm:cxn modelId="{FAFA1389-A522-4E5C-94BD-0F849B166357}" type="presOf" srcId="{01969D36-3BCB-405F-BBC0-833E8E492BB3}" destId="{37900C85-64BE-4681-B66E-77CDD8C37A5C}" srcOrd="0" destOrd="0" presId="urn:microsoft.com/office/officeart/2005/8/layout/hierarchy6"/>
    <dgm:cxn modelId="{2FBBEA8C-1582-4173-8C1A-0DFA90B09D5E}" type="presOf" srcId="{DFE3B3AB-81FF-4AF6-9C0D-447E71AF5C2A}" destId="{073F92D9-EE20-4F07-B53F-5DF9676561F7}" srcOrd="0" destOrd="0" presId="urn:microsoft.com/office/officeart/2005/8/layout/hierarchy6"/>
    <dgm:cxn modelId="{C7662490-966E-4197-9589-63C8ADF55AB2}" type="presOf" srcId="{EDB59806-08AC-40C4-8B2E-FFAD1E98281B}" destId="{93559223-C7A4-4ACF-81BC-45A2F97F5BCD}" srcOrd="0" destOrd="0" presId="urn:microsoft.com/office/officeart/2005/8/layout/hierarchy6"/>
    <dgm:cxn modelId="{04539594-D5AF-44AA-8F9B-8C1F8F308523}" srcId="{348E368C-589D-44E1-B6AC-9844412F3AAA}" destId="{E3B68312-7DC8-4369-A8BD-6F2578B473F2}" srcOrd="1" destOrd="0" parTransId="{C7ED991E-2713-4D69-A959-B5D3FAD23A93}" sibTransId="{E52073A2-2B17-4693-B098-18133DDB98CA}"/>
    <dgm:cxn modelId="{20390797-DEC7-44E0-B6C4-F91639FDD9F5}" type="presOf" srcId="{2DD3DEB6-4599-4084-8DCD-D9DCCE300CB2}" destId="{C8B6C422-2A7C-4D9E-89A2-66B003FA907E}" srcOrd="0" destOrd="0" presId="urn:microsoft.com/office/officeart/2005/8/layout/hierarchy6"/>
    <dgm:cxn modelId="{35E17798-3128-4DBE-9B3F-F2D14D10A03E}" srcId="{91DADDB7-E0D6-41E0-86F8-9F106C46F8A1}" destId="{FD7625F3-E7DA-413A-8856-8CBDDCE8D675}" srcOrd="0" destOrd="0" parTransId="{EBFF30AA-7693-495C-B352-A9D911E0AF03}" sibTransId="{7B0424C6-B616-4591-859A-AD06371AC30D}"/>
    <dgm:cxn modelId="{3CF3F09C-FA0E-47B5-BB35-2CA83D1E5826}" srcId="{DFE3B3AB-81FF-4AF6-9C0D-447E71AF5C2A}" destId="{91DADDB7-E0D6-41E0-86F8-9F106C46F8A1}" srcOrd="0" destOrd="0" parTransId="{42877AF7-9131-4435-B50B-74C5BDF97C98}" sibTransId="{17907A86-CF9B-4128-B353-374213038A4A}"/>
    <dgm:cxn modelId="{656832A0-D969-4652-80BD-0168F44D5D65}" type="presOf" srcId="{732DEF29-5750-4AE7-AF1B-B731CFD40D46}" destId="{33D83ACE-9563-443B-9B19-658B65404103}" srcOrd="1" destOrd="0" presId="urn:microsoft.com/office/officeart/2005/8/layout/hierarchy6"/>
    <dgm:cxn modelId="{97E390A0-7EC4-4B37-A60C-2EA29007AD8F}" type="presOf" srcId="{29917C93-9C05-4922-B34E-3983A88F6238}" destId="{70611398-36B8-4100-8EE4-0DB99EB52932}" srcOrd="0" destOrd="0" presId="urn:microsoft.com/office/officeart/2005/8/layout/hierarchy6"/>
    <dgm:cxn modelId="{05109DA5-90BB-42D8-BC56-2E08B61CD948}" type="presOf" srcId="{F65AD12B-2A13-4C9F-85EF-801041B883C5}" destId="{99FB0678-10DC-4730-842E-A89382B02BB4}" srcOrd="0" destOrd="0" presId="urn:microsoft.com/office/officeart/2005/8/layout/hierarchy6"/>
    <dgm:cxn modelId="{C9D8B1A6-EF67-4DD6-AD38-17A250846AEB}" type="presOf" srcId="{28485C95-5DBE-4C20-AB61-F8CFB2D0495C}" destId="{59F57D0A-18D0-4D84-9327-9970E8FD401E}" srcOrd="0" destOrd="0" presId="urn:microsoft.com/office/officeart/2005/8/layout/hierarchy6"/>
    <dgm:cxn modelId="{6D23B2A6-AD91-4E66-87DA-F06F5C43131E}" srcId="{2EF2A12A-F22E-497C-9713-5CE473E80F00}" destId="{9E285F7D-FC1A-4E24-A5C9-E2A961CCEFE2}" srcOrd="1" destOrd="0" parTransId="{9F81A32D-1BCF-498B-9D1A-3E279A30F7BD}" sibTransId="{251B5DB7-23E0-4175-97F9-B15DEB81298C}"/>
    <dgm:cxn modelId="{4B3481A9-12E8-4DAC-84A3-8265689D58DC}" type="presOf" srcId="{91DADDB7-E0D6-41E0-86F8-9F106C46F8A1}" destId="{EF2879EB-C872-4ECB-8112-CFE51FF01B59}" srcOrd="0" destOrd="0" presId="urn:microsoft.com/office/officeart/2005/8/layout/hierarchy6"/>
    <dgm:cxn modelId="{3E142CAA-FCAF-4F5D-84D2-2C71A9BA18FC}" type="presOf" srcId="{2DD3DEB6-4599-4084-8DCD-D9DCCE300CB2}" destId="{6BE00C4B-5E73-408A-8D71-19504D395B9F}" srcOrd="1" destOrd="0" presId="urn:microsoft.com/office/officeart/2005/8/layout/hierarchy6"/>
    <dgm:cxn modelId="{3656FCAB-94F2-4058-B995-F796281AEDE3}" type="presOf" srcId="{951C121E-C3D8-4046-9999-235C958ED6AE}" destId="{0AA7578A-0471-4F72-AEFF-28C2059F9A87}" srcOrd="0" destOrd="0" presId="urn:microsoft.com/office/officeart/2005/8/layout/hierarchy6"/>
    <dgm:cxn modelId="{7642F5AC-0279-41DE-B656-266F478ED3E8}" type="presOf" srcId="{EBFF30AA-7693-495C-B352-A9D911E0AF03}" destId="{7AE603A7-7798-4B50-9C58-EB52BFB49ADA}" srcOrd="0" destOrd="0" presId="urn:microsoft.com/office/officeart/2005/8/layout/hierarchy6"/>
    <dgm:cxn modelId="{BBF91CAE-1F15-40F4-89DE-5E67AF9E5F7A}" srcId="{9E285F7D-FC1A-4E24-A5C9-E2A961CCEFE2}" destId="{9007B17D-D799-4338-8818-AE97A10BDCAB}" srcOrd="0" destOrd="0" parTransId="{0C4E2E2C-26E8-4350-9376-FCDC92F5307F}" sibTransId="{3D3D4DFF-6B37-4D77-952B-1FA38D7FCEE5}"/>
    <dgm:cxn modelId="{89DDF3B0-52BE-4E68-B18E-3B6CE6BE57B3}" type="presOf" srcId="{1C6A0CC3-7F24-4160-8BE2-821C2ACC7535}" destId="{3649B303-6948-41E5-8673-E24531D30FD3}" srcOrd="0" destOrd="0" presId="urn:microsoft.com/office/officeart/2005/8/layout/hierarchy6"/>
    <dgm:cxn modelId="{DEFBCDB1-5208-4553-A3A5-0547EBC5CC6C}" type="presOf" srcId="{C525C4B7-0A74-4F64-BE41-4707A4055134}" destId="{73EAD70E-8D18-4572-8D10-512358FC4C58}" srcOrd="0" destOrd="0" presId="urn:microsoft.com/office/officeart/2005/8/layout/hierarchy6"/>
    <dgm:cxn modelId="{1324F6B3-975F-4A88-AAB5-06174F7850F7}" srcId="{B0D5B89E-E4EA-4373-8F30-01D2022B2C47}" destId="{2EF2A12A-F22E-497C-9713-5CE473E80F00}" srcOrd="0" destOrd="0" parTransId="{D7914CED-C62D-4BFD-B233-428F7A2B1950}" sibTransId="{A09EFA1C-424A-4768-8CC1-074B26DDBA3E}"/>
    <dgm:cxn modelId="{CECC44B4-1FAD-4883-972F-915ADF65D08F}" type="presOf" srcId="{9007B17D-D799-4338-8818-AE97A10BDCAB}" destId="{187FCC33-5D3A-42BE-AC0C-BBF36F7BF93B}" srcOrd="0" destOrd="0" presId="urn:microsoft.com/office/officeart/2005/8/layout/hierarchy6"/>
    <dgm:cxn modelId="{EEE9B5B5-E73A-4D73-B7F0-8FD5D6AA18C2}" srcId="{DB8F2233-6495-40B4-BDE2-7328EA13489A}" destId="{C24499D7-C670-4655-9B67-ABDD025ED2DC}" srcOrd="0" destOrd="0" parTransId="{7C6BD4AC-9B85-4DFB-AE41-098C8F35D0A3}" sibTransId="{3BE4D433-C2F4-456B-A468-752391A876D6}"/>
    <dgm:cxn modelId="{9A3241B9-454C-4D56-A920-57B124F49E77}" type="presOf" srcId="{9F81A32D-1BCF-498B-9D1A-3E279A30F7BD}" destId="{ABEB5589-EA8B-4A9C-BEEB-3293DF16C168}" srcOrd="0" destOrd="0" presId="urn:microsoft.com/office/officeart/2005/8/layout/hierarchy6"/>
    <dgm:cxn modelId="{DDA517C7-376F-40E4-AD97-D310BB2036A7}" type="presOf" srcId="{C7718A31-7921-40C8-8B4A-5C6F17AD0E36}" destId="{76FB1AFB-7CE6-4224-9BE8-0CC9B08860CA}" srcOrd="0" destOrd="0" presId="urn:microsoft.com/office/officeart/2005/8/layout/hierarchy6"/>
    <dgm:cxn modelId="{C42F2DCD-4669-4C1C-8EB3-DE2C90E077F6}" type="presOf" srcId="{0C4E2E2C-26E8-4350-9376-FCDC92F5307F}" destId="{A2E8808D-0418-4E54-833A-7BB02E770D96}" srcOrd="0" destOrd="0" presId="urn:microsoft.com/office/officeart/2005/8/layout/hierarchy6"/>
    <dgm:cxn modelId="{6940B0D0-7036-4657-95E4-A1EBC134D46D}" type="presOf" srcId="{2EF2A12A-F22E-497C-9713-5CE473E80F00}" destId="{36137933-05D6-4AD8-8E34-2C9DDBEAB5A5}" srcOrd="0" destOrd="0" presId="urn:microsoft.com/office/officeart/2005/8/layout/hierarchy6"/>
    <dgm:cxn modelId="{9A443DD3-D9CC-446C-AAE6-368E5DD01137}" type="presOf" srcId="{732DEF29-5750-4AE7-AF1B-B731CFD40D46}" destId="{8C4E125D-128E-40DC-81B2-990E1A1535C6}" srcOrd="0" destOrd="0" presId="urn:microsoft.com/office/officeart/2005/8/layout/hierarchy6"/>
    <dgm:cxn modelId="{D89D34DE-5466-432C-B0BC-A980DC52FBE6}" type="presOf" srcId="{85217C4C-D04E-4485-B52D-1C72CFF7F792}" destId="{FE88D388-6F97-4058-B9E2-C8726F06E95A}" srcOrd="0" destOrd="0" presId="urn:microsoft.com/office/officeart/2005/8/layout/hierarchy6"/>
    <dgm:cxn modelId="{10CB3FDE-DCB3-42B0-95AC-7AB276E13197}" type="presOf" srcId="{B0D5B89E-E4EA-4373-8F30-01D2022B2C47}" destId="{BE3B8399-E334-46DE-B8CA-EB2EA8E78DC1}" srcOrd="0" destOrd="0" presId="urn:microsoft.com/office/officeart/2005/8/layout/hierarchy6"/>
    <dgm:cxn modelId="{A371B8DE-0EE9-4CAB-8712-3B35A97BCE50}" type="presOf" srcId="{FD7625F3-E7DA-413A-8856-8CBDDCE8D675}" destId="{30596AB8-7D0D-4BBF-895E-C5B0098BCB18}" srcOrd="0" destOrd="0" presId="urn:microsoft.com/office/officeart/2005/8/layout/hierarchy6"/>
    <dgm:cxn modelId="{D02D88E3-D0C5-4A13-8434-471FBC1DB623}" type="presOf" srcId="{E3B68312-7DC8-4369-A8BD-6F2578B473F2}" destId="{205391EA-95B5-456D-B35D-773168DC66DD}" srcOrd="0" destOrd="0" presId="urn:microsoft.com/office/officeart/2005/8/layout/hierarchy6"/>
    <dgm:cxn modelId="{1D6F53E9-82F8-42D0-8F75-C2FB961260E0}" srcId="{DFE3B3AB-81FF-4AF6-9C0D-447E71AF5C2A}" destId="{4D787728-A73D-4960-9F2D-DDC6CAAFF01C}" srcOrd="1" destOrd="0" parTransId="{F5DF6FEC-4694-47F1-8EBA-D3675295B0A9}" sibTransId="{56C895DD-AB0F-4CE6-B3C4-6F06CDF87269}"/>
    <dgm:cxn modelId="{8E7DC8EA-3601-45D9-834D-AF47C7CDD062}" srcId="{85217C4C-D04E-4485-B52D-1C72CFF7F792}" destId="{0D01A357-C528-4170-9FCF-37ADD920EA32}" srcOrd="1" destOrd="0" parTransId="{71A3E43B-61E0-4A28-A4C1-D4683031816F}" sibTransId="{4D6C0F53-080D-4B57-9655-0DAA6039FAE7}"/>
    <dgm:cxn modelId="{6D0E68EC-2DE0-4263-A9CB-A0E2ECE26515}" type="presOf" srcId="{0D01A357-C528-4170-9FCF-37ADD920EA32}" destId="{5523B9B6-3D94-460D-BF2E-E57425B6F0AB}" srcOrd="1" destOrd="0" presId="urn:microsoft.com/office/officeart/2005/8/layout/hierarchy6"/>
    <dgm:cxn modelId="{AB2C5DEF-0D78-4DBD-B97C-6F4542FB5D52}" type="presOf" srcId="{7C6BD4AC-9B85-4DFB-AE41-098C8F35D0A3}" destId="{8FBA5F7D-A109-453D-AB92-A9BEA8AC633B}" srcOrd="0" destOrd="0" presId="urn:microsoft.com/office/officeart/2005/8/layout/hierarchy6"/>
    <dgm:cxn modelId="{7A6E4CF0-6A33-4498-BDEF-22F3AEFC91D4}" type="presOf" srcId="{C24499D7-C670-4655-9B67-ABDD025ED2DC}" destId="{908CD4D5-B12C-49ED-A3EC-C47FA1506E2B}" srcOrd="0" destOrd="0" presId="urn:microsoft.com/office/officeart/2005/8/layout/hierarchy6"/>
    <dgm:cxn modelId="{828C70F1-F3E3-440A-AA6A-4A0CC76D878E}" type="presOf" srcId="{28485C95-5DBE-4C20-AB61-F8CFB2D0495C}" destId="{32515BEE-5687-4A57-9BD8-55E5A32200F4}" srcOrd="1" destOrd="0" presId="urn:microsoft.com/office/officeart/2005/8/layout/hierarchy6"/>
    <dgm:cxn modelId="{E05B2FF7-6BB2-4153-934C-C5522089B622}" type="presOf" srcId="{DB8F2233-6495-40B4-BDE2-7328EA13489A}" destId="{13DAD028-0280-4221-9423-A20EA04B0FC7}" srcOrd="0" destOrd="0" presId="urn:microsoft.com/office/officeart/2005/8/layout/hierarchy6"/>
    <dgm:cxn modelId="{0A8C65F8-E69B-42F9-863D-D16C8867C94B}" srcId="{85217C4C-D04E-4485-B52D-1C72CFF7F792}" destId="{2DD3DEB6-4599-4084-8DCD-D9DCCE300CB2}" srcOrd="4" destOrd="0" parTransId="{1B5A8DE6-4159-4C44-8093-58A58DE8FED7}" sibTransId="{A970ED34-304F-4C01-AAA9-E1E4C0CCF03D}"/>
    <dgm:cxn modelId="{93B81828-6A2A-426C-9759-52F2C3B802A0}" type="presParOf" srcId="{FE88D388-6F97-4058-B9E2-C8726F06E95A}" destId="{6B169578-EA81-41DC-B19F-7C166D5F60A8}" srcOrd="0" destOrd="0" presId="urn:microsoft.com/office/officeart/2005/8/layout/hierarchy6"/>
    <dgm:cxn modelId="{53111CA3-780E-463B-9D31-CD03E1F06955}" type="presParOf" srcId="{6B169578-EA81-41DC-B19F-7C166D5F60A8}" destId="{2B70A1B6-ABFE-4603-903B-3341E1551B47}" srcOrd="0" destOrd="0" presId="urn:microsoft.com/office/officeart/2005/8/layout/hierarchy6"/>
    <dgm:cxn modelId="{71D56116-5CDE-4F43-AF78-0CD51F552362}" type="presParOf" srcId="{6B169578-EA81-41DC-B19F-7C166D5F60A8}" destId="{DC923E9A-BC83-4FB9-9B24-D387D42210A0}" srcOrd="1" destOrd="0" presId="urn:microsoft.com/office/officeart/2005/8/layout/hierarchy6"/>
    <dgm:cxn modelId="{F7207236-D8E0-417C-B0A8-A89A43C4E01C}" type="presParOf" srcId="{DC923E9A-BC83-4FB9-9B24-D387D42210A0}" destId="{80BB91D3-B082-4774-B62E-EFE87D408399}" srcOrd="0" destOrd="0" presId="urn:microsoft.com/office/officeart/2005/8/layout/hierarchy6"/>
    <dgm:cxn modelId="{77695341-BBEB-4C52-9508-950C3BF560CE}" type="presParOf" srcId="{80BB91D3-B082-4774-B62E-EFE87D408399}" destId="{BE3B8399-E334-46DE-B8CA-EB2EA8E78DC1}" srcOrd="0" destOrd="0" presId="urn:microsoft.com/office/officeart/2005/8/layout/hierarchy6"/>
    <dgm:cxn modelId="{6C926DCC-DF3E-4AD5-8982-5298C6CE9E65}" type="presParOf" srcId="{80BB91D3-B082-4774-B62E-EFE87D408399}" destId="{28AD817B-5750-4CCA-97D2-4F985B955F34}" srcOrd="1" destOrd="0" presId="urn:microsoft.com/office/officeart/2005/8/layout/hierarchy6"/>
    <dgm:cxn modelId="{3E57EDBD-DC97-4595-88FE-6856B51BB3F0}" type="presParOf" srcId="{28AD817B-5750-4CCA-97D2-4F985B955F34}" destId="{9D0EAE92-46FD-4F20-BD99-125D4A51C575}" srcOrd="0" destOrd="0" presId="urn:microsoft.com/office/officeart/2005/8/layout/hierarchy6"/>
    <dgm:cxn modelId="{DD823EAD-59C2-46B0-95AE-47249C06A6EF}" type="presParOf" srcId="{28AD817B-5750-4CCA-97D2-4F985B955F34}" destId="{026857B8-D9BA-4751-803F-504A8266AFEC}" srcOrd="1" destOrd="0" presId="urn:microsoft.com/office/officeart/2005/8/layout/hierarchy6"/>
    <dgm:cxn modelId="{0BFBC3DA-B321-4F2E-ABC0-24F34F30F1D9}" type="presParOf" srcId="{026857B8-D9BA-4751-803F-504A8266AFEC}" destId="{36137933-05D6-4AD8-8E34-2C9DDBEAB5A5}" srcOrd="0" destOrd="0" presId="urn:microsoft.com/office/officeart/2005/8/layout/hierarchy6"/>
    <dgm:cxn modelId="{EA617D0F-7C4F-4234-9385-F47AB7E60EEB}" type="presParOf" srcId="{026857B8-D9BA-4751-803F-504A8266AFEC}" destId="{EF7768BC-79EC-4421-8B0E-3259FDFAFCB9}" srcOrd="1" destOrd="0" presId="urn:microsoft.com/office/officeart/2005/8/layout/hierarchy6"/>
    <dgm:cxn modelId="{05AB4663-C49D-49C5-B464-B17A5CEB9B3B}" type="presParOf" srcId="{EF7768BC-79EC-4421-8B0E-3259FDFAFCB9}" destId="{0AA7578A-0471-4F72-AEFF-28C2059F9A87}" srcOrd="0" destOrd="0" presId="urn:microsoft.com/office/officeart/2005/8/layout/hierarchy6"/>
    <dgm:cxn modelId="{768ED810-7E16-437C-8DA1-6C4FA5B55CB4}" type="presParOf" srcId="{EF7768BC-79EC-4421-8B0E-3259FDFAFCB9}" destId="{07C36C95-9D6F-43D2-9584-67A4B0A31D93}" srcOrd="1" destOrd="0" presId="urn:microsoft.com/office/officeart/2005/8/layout/hierarchy6"/>
    <dgm:cxn modelId="{1F09275A-021E-4612-99E6-F3732CA53609}" type="presParOf" srcId="{07C36C95-9D6F-43D2-9584-67A4B0A31D93}" destId="{7076958E-9DB3-4C05-986B-CFAB7C1EC6F6}" srcOrd="0" destOrd="0" presId="urn:microsoft.com/office/officeart/2005/8/layout/hierarchy6"/>
    <dgm:cxn modelId="{9F67A72B-A927-400B-8A01-27F1DC32D17C}" type="presParOf" srcId="{07C36C95-9D6F-43D2-9584-67A4B0A31D93}" destId="{CC0CA87B-FC89-49C9-8D98-CA19B950758E}" srcOrd="1" destOrd="0" presId="urn:microsoft.com/office/officeart/2005/8/layout/hierarchy6"/>
    <dgm:cxn modelId="{9CBFD05F-806D-4C5E-8D0C-930732D9DA1C}" type="presParOf" srcId="{CC0CA87B-FC89-49C9-8D98-CA19B950758E}" destId="{37900C85-64BE-4681-B66E-77CDD8C37A5C}" srcOrd="0" destOrd="0" presId="urn:microsoft.com/office/officeart/2005/8/layout/hierarchy6"/>
    <dgm:cxn modelId="{48D14221-0F0A-4B87-BDA4-C9C00EEEDF82}" type="presParOf" srcId="{CC0CA87B-FC89-49C9-8D98-CA19B950758E}" destId="{77A7C4A0-304A-4338-801B-1B3C19CB941F}" srcOrd="1" destOrd="0" presId="urn:microsoft.com/office/officeart/2005/8/layout/hierarchy6"/>
    <dgm:cxn modelId="{4B2F9F95-D9BD-4B46-8C61-B3714EBCF7A2}" type="presParOf" srcId="{77A7C4A0-304A-4338-801B-1B3C19CB941F}" destId="{70611398-36B8-4100-8EE4-0DB99EB52932}" srcOrd="0" destOrd="0" presId="urn:microsoft.com/office/officeart/2005/8/layout/hierarchy6"/>
    <dgm:cxn modelId="{9B16A977-D3BE-428E-8AC4-C8B02C177540}" type="presParOf" srcId="{77A7C4A0-304A-4338-801B-1B3C19CB941F}" destId="{F193AE6D-57D9-4F6F-BE3A-8A562327589E}" srcOrd="1" destOrd="0" presId="urn:microsoft.com/office/officeart/2005/8/layout/hierarchy6"/>
    <dgm:cxn modelId="{9627B59F-8281-4210-9B0F-F11D7A4F5942}" type="presParOf" srcId="{CC0CA87B-FC89-49C9-8D98-CA19B950758E}" destId="{B2016FAC-70C2-460A-972B-ACFE49A6AA32}" srcOrd="2" destOrd="0" presId="urn:microsoft.com/office/officeart/2005/8/layout/hierarchy6"/>
    <dgm:cxn modelId="{EF65E28E-80D6-45D6-86E0-CF9D15D7FA10}" type="presParOf" srcId="{CC0CA87B-FC89-49C9-8D98-CA19B950758E}" destId="{8266F1BC-9B72-41D1-9E10-2D32BE9786F3}" srcOrd="3" destOrd="0" presId="urn:microsoft.com/office/officeart/2005/8/layout/hierarchy6"/>
    <dgm:cxn modelId="{69D02469-CF9E-4A56-AAAF-808A7F9E8AD3}" type="presParOf" srcId="{8266F1BC-9B72-41D1-9E10-2D32BE9786F3}" destId="{205391EA-95B5-456D-B35D-773168DC66DD}" srcOrd="0" destOrd="0" presId="urn:microsoft.com/office/officeart/2005/8/layout/hierarchy6"/>
    <dgm:cxn modelId="{942BDEBA-BAE3-48D6-B333-A0186AE9BE27}" type="presParOf" srcId="{8266F1BC-9B72-41D1-9E10-2D32BE9786F3}" destId="{67741CF3-2D50-4A21-844C-5E9059BD2D95}" srcOrd="1" destOrd="0" presId="urn:microsoft.com/office/officeart/2005/8/layout/hierarchy6"/>
    <dgm:cxn modelId="{D68F0B30-2B08-4403-B5B7-7797C33ED917}" type="presParOf" srcId="{EF7768BC-79EC-4421-8B0E-3259FDFAFCB9}" destId="{ABEB5589-EA8B-4A9C-BEEB-3293DF16C168}" srcOrd="2" destOrd="0" presId="urn:microsoft.com/office/officeart/2005/8/layout/hierarchy6"/>
    <dgm:cxn modelId="{0899F473-9249-4ED6-85B3-2EC05139C426}" type="presParOf" srcId="{EF7768BC-79EC-4421-8B0E-3259FDFAFCB9}" destId="{DC8BDDFA-411A-4BBF-8E42-56E8B1F691D3}" srcOrd="3" destOrd="0" presId="urn:microsoft.com/office/officeart/2005/8/layout/hierarchy6"/>
    <dgm:cxn modelId="{CF1EF057-4380-408C-8074-6535C231E9C0}" type="presParOf" srcId="{DC8BDDFA-411A-4BBF-8E42-56E8B1F691D3}" destId="{AB6B31A6-B9B2-4D98-BA03-45BF476E03BC}" srcOrd="0" destOrd="0" presId="urn:microsoft.com/office/officeart/2005/8/layout/hierarchy6"/>
    <dgm:cxn modelId="{106B41CE-9309-43F5-AD2A-0BE30A1E9955}" type="presParOf" srcId="{DC8BDDFA-411A-4BBF-8E42-56E8B1F691D3}" destId="{8638E71F-CB38-41C7-BA1B-98839A7AD57C}" srcOrd="1" destOrd="0" presId="urn:microsoft.com/office/officeart/2005/8/layout/hierarchy6"/>
    <dgm:cxn modelId="{3BF6C460-524A-4DF3-8BDA-081FB3246BD5}" type="presParOf" srcId="{8638E71F-CB38-41C7-BA1B-98839A7AD57C}" destId="{A2E8808D-0418-4E54-833A-7BB02E770D96}" srcOrd="0" destOrd="0" presId="urn:microsoft.com/office/officeart/2005/8/layout/hierarchy6"/>
    <dgm:cxn modelId="{EEC42301-34D3-4F31-B1C9-A812BDC37040}" type="presParOf" srcId="{8638E71F-CB38-41C7-BA1B-98839A7AD57C}" destId="{07D60BEE-64E5-4F3F-A8DC-FCDBD256F928}" srcOrd="1" destOrd="0" presId="urn:microsoft.com/office/officeart/2005/8/layout/hierarchy6"/>
    <dgm:cxn modelId="{B59277C6-3702-42EF-99A3-E5316441B726}" type="presParOf" srcId="{07D60BEE-64E5-4F3F-A8DC-FCDBD256F928}" destId="{187FCC33-5D3A-42BE-AC0C-BBF36F7BF93B}" srcOrd="0" destOrd="0" presId="urn:microsoft.com/office/officeart/2005/8/layout/hierarchy6"/>
    <dgm:cxn modelId="{E06EEC1D-0323-4AB1-8DFF-4B2645D398D2}" type="presParOf" srcId="{07D60BEE-64E5-4F3F-A8DC-FCDBD256F928}" destId="{6C6986C7-A42F-412D-AC85-4417217CF89D}" srcOrd="1" destOrd="0" presId="urn:microsoft.com/office/officeart/2005/8/layout/hierarchy6"/>
    <dgm:cxn modelId="{9D619EC1-09BB-4868-96CE-2026235DDEB8}" type="presParOf" srcId="{28AD817B-5750-4CCA-97D2-4F985B955F34}" destId="{93559223-C7A4-4ACF-81BC-45A2F97F5BCD}" srcOrd="2" destOrd="0" presId="urn:microsoft.com/office/officeart/2005/8/layout/hierarchy6"/>
    <dgm:cxn modelId="{B44C9829-CB7A-42B8-B5B4-E1AE135A07E1}" type="presParOf" srcId="{28AD817B-5750-4CCA-97D2-4F985B955F34}" destId="{070D7E51-8CA1-4B86-BB6D-B154E45D96EA}" srcOrd="3" destOrd="0" presId="urn:microsoft.com/office/officeart/2005/8/layout/hierarchy6"/>
    <dgm:cxn modelId="{BE1C11D6-A0BB-4B3B-B730-C2BEBD38B910}" type="presParOf" srcId="{070D7E51-8CA1-4B86-BB6D-B154E45D96EA}" destId="{31CB879A-69F0-4656-9E4E-47218BC8B6EF}" srcOrd="0" destOrd="0" presId="urn:microsoft.com/office/officeart/2005/8/layout/hierarchy6"/>
    <dgm:cxn modelId="{56E5802E-F01B-4506-ADF2-1A6AF9C3D745}" type="presParOf" srcId="{070D7E51-8CA1-4B86-BB6D-B154E45D96EA}" destId="{38B68310-87C3-44C7-A1A3-82575370878A}" srcOrd="1" destOrd="0" presId="urn:microsoft.com/office/officeart/2005/8/layout/hierarchy6"/>
    <dgm:cxn modelId="{3A4C455B-7B84-4CAD-B5A4-931DC65FFBF6}" type="presParOf" srcId="{38B68310-87C3-44C7-A1A3-82575370878A}" destId="{76FB1AFB-7CE6-4224-9BE8-0CC9B08860CA}" srcOrd="0" destOrd="0" presId="urn:microsoft.com/office/officeart/2005/8/layout/hierarchy6"/>
    <dgm:cxn modelId="{D0B7B8AF-DD71-42B3-A12F-C17FF2EE3D98}" type="presParOf" srcId="{38B68310-87C3-44C7-A1A3-82575370878A}" destId="{88EBF755-E275-4051-8E18-40351B75A7E3}" srcOrd="1" destOrd="0" presId="urn:microsoft.com/office/officeart/2005/8/layout/hierarchy6"/>
    <dgm:cxn modelId="{CBA52FBE-4C22-46E7-BC9A-2B1B5C21476E}" type="presParOf" srcId="{88EBF755-E275-4051-8E18-40351B75A7E3}" destId="{13DAD028-0280-4221-9423-A20EA04B0FC7}" srcOrd="0" destOrd="0" presId="urn:microsoft.com/office/officeart/2005/8/layout/hierarchy6"/>
    <dgm:cxn modelId="{E14B2FA6-8F79-406F-BE80-00F121FB1E9A}" type="presParOf" srcId="{88EBF755-E275-4051-8E18-40351B75A7E3}" destId="{76837BCA-3D54-4217-A6D8-75C39B14189A}" srcOrd="1" destOrd="0" presId="urn:microsoft.com/office/officeart/2005/8/layout/hierarchy6"/>
    <dgm:cxn modelId="{4F96D2D7-9887-4333-AC88-BF25199F1CEF}" type="presParOf" srcId="{76837BCA-3D54-4217-A6D8-75C39B14189A}" destId="{8FBA5F7D-A109-453D-AB92-A9BEA8AC633B}" srcOrd="0" destOrd="0" presId="urn:microsoft.com/office/officeart/2005/8/layout/hierarchy6"/>
    <dgm:cxn modelId="{1AC8C513-B837-41C9-8C70-F57F0AD1258A}" type="presParOf" srcId="{76837BCA-3D54-4217-A6D8-75C39B14189A}" destId="{B0CEBCB5-B8D6-4C59-B371-766968C27349}" srcOrd="1" destOrd="0" presId="urn:microsoft.com/office/officeart/2005/8/layout/hierarchy6"/>
    <dgm:cxn modelId="{BD623E63-12BB-4ECE-A457-7E76CC69B579}" type="presParOf" srcId="{B0CEBCB5-B8D6-4C59-B371-766968C27349}" destId="{908CD4D5-B12C-49ED-A3EC-C47FA1506E2B}" srcOrd="0" destOrd="0" presId="urn:microsoft.com/office/officeart/2005/8/layout/hierarchy6"/>
    <dgm:cxn modelId="{B601E02D-6F43-4920-BF8A-266DFEA62C53}" type="presParOf" srcId="{B0CEBCB5-B8D6-4C59-B371-766968C27349}" destId="{EDD7FE68-3DD2-4363-97D4-94E4D1F0A5C9}" srcOrd="1" destOrd="0" presId="urn:microsoft.com/office/officeart/2005/8/layout/hierarchy6"/>
    <dgm:cxn modelId="{02C859A8-32B7-43CE-B8B4-871205918CCE}" type="presParOf" srcId="{76837BCA-3D54-4217-A6D8-75C39B14189A}" destId="{3649B303-6948-41E5-8673-E24531D30FD3}" srcOrd="2" destOrd="0" presId="urn:microsoft.com/office/officeart/2005/8/layout/hierarchy6"/>
    <dgm:cxn modelId="{334A2C87-4E92-40D8-8763-EDE71D7B1820}" type="presParOf" srcId="{76837BCA-3D54-4217-A6D8-75C39B14189A}" destId="{CC71835E-E594-4BB9-A720-862F0AB0B3F4}" srcOrd="3" destOrd="0" presId="urn:microsoft.com/office/officeart/2005/8/layout/hierarchy6"/>
    <dgm:cxn modelId="{2907F909-589E-42D8-BA16-3523F7B6C7C2}" type="presParOf" srcId="{CC71835E-E594-4BB9-A720-862F0AB0B3F4}" destId="{028AC36E-3E95-4636-8FF6-1DCA294CFCFE}" srcOrd="0" destOrd="0" presId="urn:microsoft.com/office/officeart/2005/8/layout/hierarchy6"/>
    <dgm:cxn modelId="{2B1B443D-4543-45E5-A41D-5FB6744FB318}" type="presParOf" srcId="{CC71835E-E594-4BB9-A720-862F0AB0B3F4}" destId="{C3558D08-E7AA-43C1-9F0A-2B958FDED0EC}" srcOrd="1" destOrd="0" presId="urn:microsoft.com/office/officeart/2005/8/layout/hierarchy6"/>
    <dgm:cxn modelId="{DD9BEBCF-F3EB-433F-A4D7-2DD5553079F1}" type="presParOf" srcId="{28AD817B-5750-4CCA-97D2-4F985B955F34}" destId="{99FB0678-10DC-4730-842E-A89382B02BB4}" srcOrd="4" destOrd="0" presId="urn:microsoft.com/office/officeart/2005/8/layout/hierarchy6"/>
    <dgm:cxn modelId="{D4C8A98E-FCDB-4B6F-AF15-FF38298CC8B4}" type="presParOf" srcId="{28AD817B-5750-4CCA-97D2-4F985B955F34}" destId="{27773C3E-307E-4F8A-95F3-ECC42E5A73F5}" srcOrd="5" destOrd="0" presId="urn:microsoft.com/office/officeart/2005/8/layout/hierarchy6"/>
    <dgm:cxn modelId="{61025679-4018-4DEA-A546-759AF03F66FC}" type="presParOf" srcId="{27773C3E-307E-4F8A-95F3-ECC42E5A73F5}" destId="{073F92D9-EE20-4F07-B53F-5DF9676561F7}" srcOrd="0" destOrd="0" presId="urn:microsoft.com/office/officeart/2005/8/layout/hierarchy6"/>
    <dgm:cxn modelId="{F87E5F7F-72EA-4514-9B45-C9D8ED54A073}" type="presParOf" srcId="{27773C3E-307E-4F8A-95F3-ECC42E5A73F5}" destId="{8CA7FB6B-4053-4126-9CA4-EC0428E5B920}" srcOrd="1" destOrd="0" presId="urn:microsoft.com/office/officeart/2005/8/layout/hierarchy6"/>
    <dgm:cxn modelId="{6DC0BDA6-D3A2-4C1B-8598-7579CEDE9E68}" type="presParOf" srcId="{8CA7FB6B-4053-4126-9CA4-EC0428E5B920}" destId="{1CB62F35-A0D1-4111-ACAB-6B3065394BC1}" srcOrd="0" destOrd="0" presId="urn:microsoft.com/office/officeart/2005/8/layout/hierarchy6"/>
    <dgm:cxn modelId="{CD22BB1A-A3A7-4FF5-84B6-CA70E415D2D1}" type="presParOf" srcId="{8CA7FB6B-4053-4126-9CA4-EC0428E5B920}" destId="{AFEEEB8A-75C7-45FA-BC9F-CA9E969CC8A9}" srcOrd="1" destOrd="0" presId="urn:microsoft.com/office/officeart/2005/8/layout/hierarchy6"/>
    <dgm:cxn modelId="{5840D859-4B01-4028-A9E9-3626AA52E820}" type="presParOf" srcId="{AFEEEB8A-75C7-45FA-BC9F-CA9E969CC8A9}" destId="{EF2879EB-C872-4ECB-8112-CFE51FF01B59}" srcOrd="0" destOrd="0" presId="urn:microsoft.com/office/officeart/2005/8/layout/hierarchy6"/>
    <dgm:cxn modelId="{18EF687C-4E1A-482E-A851-7AB78ECBDC4D}" type="presParOf" srcId="{AFEEEB8A-75C7-45FA-BC9F-CA9E969CC8A9}" destId="{8FB37CA7-440C-4158-A937-9CF0D0BB965C}" srcOrd="1" destOrd="0" presId="urn:microsoft.com/office/officeart/2005/8/layout/hierarchy6"/>
    <dgm:cxn modelId="{1FF2ECB5-8837-4E74-A70C-212302905030}" type="presParOf" srcId="{8FB37CA7-440C-4158-A937-9CF0D0BB965C}" destId="{7AE603A7-7798-4B50-9C58-EB52BFB49ADA}" srcOrd="0" destOrd="0" presId="urn:microsoft.com/office/officeart/2005/8/layout/hierarchy6"/>
    <dgm:cxn modelId="{F1F102BE-4D02-4B5B-B53E-51734B93079A}" type="presParOf" srcId="{8FB37CA7-440C-4158-A937-9CF0D0BB965C}" destId="{E4291AD2-2E64-482D-B860-C8CE8E6FD89A}" srcOrd="1" destOrd="0" presId="urn:microsoft.com/office/officeart/2005/8/layout/hierarchy6"/>
    <dgm:cxn modelId="{A77C7864-B4B4-4759-9298-9C9E47ABB05A}" type="presParOf" srcId="{E4291AD2-2E64-482D-B860-C8CE8E6FD89A}" destId="{30596AB8-7D0D-4BBF-895E-C5B0098BCB18}" srcOrd="0" destOrd="0" presId="urn:microsoft.com/office/officeart/2005/8/layout/hierarchy6"/>
    <dgm:cxn modelId="{074FA2BC-89F9-4B9D-8AFE-724BB3470EFB}" type="presParOf" srcId="{E4291AD2-2E64-482D-B860-C8CE8E6FD89A}" destId="{FFC719D0-8A26-4880-BDBB-0995D3B7BF8A}" srcOrd="1" destOrd="0" presId="urn:microsoft.com/office/officeart/2005/8/layout/hierarchy6"/>
    <dgm:cxn modelId="{0A171C4E-3095-4EFD-9656-62D2BE207C24}" type="presParOf" srcId="{8CA7FB6B-4053-4126-9CA4-EC0428E5B920}" destId="{7BDF4926-0473-467B-9978-9AE11288E048}" srcOrd="2" destOrd="0" presId="urn:microsoft.com/office/officeart/2005/8/layout/hierarchy6"/>
    <dgm:cxn modelId="{4308A74B-C3C3-4582-BA6E-E7A74EFC6CC6}" type="presParOf" srcId="{8CA7FB6B-4053-4126-9CA4-EC0428E5B920}" destId="{3B0A880E-5029-48FC-BE74-93965FB72649}" srcOrd="3" destOrd="0" presId="urn:microsoft.com/office/officeart/2005/8/layout/hierarchy6"/>
    <dgm:cxn modelId="{4D9C64FF-90BE-4708-B651-6C1804C2036F}" type="presParOf" srcId="{3B0A880E-5029-48FC-BE74-93965FB72649}" destId="{CEA7B274-C787-47E0-8C66-B67A673CB002}" srcOrd="0" destOrd="0" presId="urn:microsoft.com/office/officeart/2005/8/layout/hierarchy6"/>
    <dgm:cxn modelId="{1D5C6FC3-FAC6-45E7-B856-76DD6D89D6F8}" type="presParOf" srcId="{3B0A880E-5029-48FC-BE74-93965FB72649}" destId="{27CEE03C-C7BF-46FE-B156-3B34A2AFE53D}" srcOrd="1" destOrd="0" presId="urn:microsoft.com/office/officeart/2005/8/layout/hierarchy6"/>
    <dgm:cxn modelId="{F7C27CDB-4345-4395-B968-D59A98A11B3E}" type="presParOf" srcId="{27CEE03C-C7BF-46FE-B156-3B34A2AFE53D}" destId="{73EAD70E-8D18-4572-8D10-512358FC4C58}" srcOrd="0" destOrd="0" presId="urn:microsoft.com/office/officeart/2005/8/layout/hierarchy6"/>
    <dgm:cxn modelId="{7116F08F-CDD7-4D7E-A456-5ED2FB5226F9}" type="presParOf" srcId="{27CEE03C-C7BF-46FE-B156-3B34A2AFE53D}" destId="{8FD55765-B08A-47D6-A906-4DF0E23CA3CF}" srcOrd="1" destOrd="0" presId="urn:microsoft.com/office/officeart/2005/8/layout/hierarchy6"/>
    <dgm:cxn modelId="{3BDFF008-284A-49F1-9F54-A2E814DB3F55}" type="presParOf" srcId="{8FD55765-B08A-47D6-A906-4DF0E23CA3CF}" destId="{DBEA1817-5AD3-462C-9E87-43EC1B2C747B}" srcOrd="0" destOrd="0" presId="urn:microsoft.com/office/officeart/2005/8/layout/hierarchy6"/>
    <dgm:cxn modelId="{402E8829-4164-4B22-8283-87F76CE2776F}" type="presParOf" srcId="{8FD55765-B08A-47D6-A906-4DF0E23CA3CF}" destId="{65BE07DA-94FD-4AC7-B970-69937C3AB33F}" srcOrd="1" destOrd="0" presId="urn:microsoft.com/office/officeart/2005/8/layout/hierarchy6"/>
    <dgm:cxn modelId="{40F16490-E76C-4B17-9578-73E0FF3AFD8D}" type="presParOf" srcId="{FE88D388-6F97-4058-B9E2-C8726F06E95A}" destId="{BEA6CDBE-A40D-431C-AA93-44AAB1A3A773}" srcOrd="1" destOrd="0" presId="urn:microsoft.com/office/officeart/2005/8/layout/hierarchy6"/>
    <dgm:cxn modelId="{E351CFBA-4CD1-4A42-B89D-8F47DD581C94}" type="presParOf" srcId="{BEA6CDBE-A40D-431C-AA93-44AAB1A3A773}" destId="{B66B37B9-4A4E-4C49-9A20-AB25D02EAC45}" srcOrd="0" destOrd="0" presId="urn:microsoft.com/office/officeart/2005/8/layout/hierarchy6"/>
    <dgm:cxn modelId="{4F4FA5CB-413F-48A6-93F3-3FA47EEA3079}" type="presParOf" srcId="{B66B37B9-4A4E-4C49-9A20-AB25D02EAC45}" destId="{B41DA5BB-09B5-4D61-B850-F843529D8AA0}" srcOrd="0" destOrd="0" presId="urn:microsoft.com/office/officeart/2005/8/layout/hierarchy6"/>
    <dgm:cxn modelId="{F1F57D1D-3362-422F-A775-4A7D20550961}" type="presParOf" srcId="{B66B37B9-4A4E-4C49-9A20-AB25D02EAC45}" destId="{5523B9B6-3D94-460D-BF2E-E57425B6F0AB}" srcOrd="1" destOrd="0" presId="urn:microsoft.com/office/officeart/2005/8/layout/hierarchy6"/>
    <dgm:cxn modelId="{F5E22147-BCA0-439F-93FC-E47AA835F259}" type="presParOf" srcId="{BEA6CDBE-A40D-431C-AA93-44AAB1A3A773}" destId="{4E148823-8F05-4263-AFBC-37B102154D85}" srcOrd="1" destOrd="0" presId="urn:microsoft.com/office/officeart/2005/8/layout/hierarchy6"/>
    <dgm:cxn modelId="{E1BC6DCE-B925-4FFE-BEFC-6C5370ABA24E}" type="presParOf" srcId="{4E148823-8F05-4263-AFBC-37B102154D85}" destId="{3F82D1C4-4F01-4391-9E51-87EF5E3BAF2F}" srcOrd="0" destOrd="0" presId="urn:microsoft.com/office/officeart/2005/8/layout/hierarchy6"/>
    <dgm:cxn modelId="{4489E7E5-8FBE-47A1-A056-C010C810E156}" type="presParOf" srcId="{BEA6CDBE-A40D-431C-AA93-44AAB1A3A773}" destId="{1E0F05B7-43F8-4C27-B1AB-6F58609C33FB}" srcOrd="2" destOrd="0" presId="urn:microsoft.com/office/officeart/2005/8/layout/hierarchy6"/>
    <dgm:cxn modelId="{5FC208F1-51A1-4B88-A62B-173E5E5C58A2}" type="presParOf" srcId="{1E0F05B7-43F8-4C27-B1AB-6F58609C33FB}" destId="{59F57D0A-18D0-4D84-9327-9970E8FD401E}" srcOrd="0" destOrd="0" presId="urn:microsoft.com/office/officeart/2005/8/layout/hierarchy6"/>
    <dgm:cxn modelId="{9877DAF7-DC15-48BF-8A3D-48651AF36EE0}" type="presParOf" srcId="{1E0F05B7-43F8-4C27-B1AB-6F58609C33FB}" destId="{32515BEE-5687-4A57-9BD8-55E5A32200F4}" srcOrd="1" destOrd="0" presId="urn:microsoft.com/office/officeart/2005/8/layout/hierarchy6"/>
    <dgm:cxn modelId="{FFC9088E-8E81-49D2-B0AA-085EBFCAB5C9}" type="presParOf" srcId="{BEA6CDBE-A40D-431C-AA93-44AAB1A3A773}" destId="{60AF3B5F-59FC-4C71-A308-A0E7349B55E9}" srcOrd="3" destOrd="0" presId="urn:microsoft.com/office/officeart/2005/8/layout/hierarchy6"/>
    <dgm:cxn modelId="{D8FCE3A4-04FD-41AB-9BA7-4B9DB1CE3761}" type="presParOf" srcId="{60AF3B5F-59FC-4C71-A308-A0E7349B55E9}" destId="{EDB6739E-7424-46F4-BA3E-444E6568F7FF}" srcOrd="0" destOrd="0" presId="urn:microsoft.com/office/officeart/2005/8/layout/hierarchy6"/>
    <dgm:cxn modelId="{5EC0F093-1D83-4D59-9308-05BD6B76C8EF}" type="presParOf" srcId="{BEA6CDBE-A40D-431C-AA93-44AAB1A3A773}" destId="{9BFF0EAB-DFAC-4C9E-81D6-77A0385DB1E1}" srcOrd="4" destOrd="0" presId="urn:microsoft.com/office/officeart/2005/8/layout/hierarchy6"/>
    <dgm:cxn modelId="{1E6016D8-E9F2-4D5D-B056-A72175327696}" type="presParOf" srcId="{9BFF0EAB-DFAC-4C9E-81D6-77A0385DB1E1}" destId="{8C4E125D-128E-40DC-81B2-990E1A1535C6}" srcOrd="0" destOrd="0" presId="urn:microsoft.com/office/officeart/2005/8/layout/hierarchy6"/>
    <dgm:cxn modelId="{EEA8F27C-B2BD-4F21-81C6-0720F280ADDA}" type="presParOf" srcId="{9BFF0EAB-DFAC-4C9E-81D6-77A0385DB1E1}" destId="{33D83ACE-9563-443B-9B19-658B65404103}" srcOrd="1" destOrd="0" presId="urn:microsoft.com/office/officeart/2005/8/layout/hierarchy6"/>
    <dgm:cxn modelId="{B0832D18-5543-440E-8670-8C931AE2495F}" type="presParOf" srcId="{BEA6CDBE-A40D-431C-AA93-44AAB1A3A773}" destId="{33328E0E-9221-4B2A-84ED-F8F1A89C5302}" srcOrd="5" destOrd="0" presId="urn:microsoft.com/office/officeart/2005/8/layout/hierarchy6"/>
    <dgm:cxn modelId="{7F37B4BD-4DE1-4F13-9E7C-F162508AAE2F}" type="presParOf" srcId="{33328E0E-9221-4B2A-84ED-F8F1A89C5302}" destId="{33809113-8C50-4B17-8FD3-7EAF7A2BD07A}" srcOrd="0" destOrd="0" presId="urn:microsoft.com/office/officeart/2005/8/layout/hierarchy6"/>
    <dgm:cxn modelId="{EC497EE9-2345-44EB-968E-0BA291004C51}" type="presParOf" srcId="{BEA6CDBE-A40D-431C-AA93-44AAB1A3A773}" destId="{EEF3D413-64A9-44BB-B976-AC996D38333B}" srcOrd="6" destOrd="0" presId="urn:microsoft.com/office/officeart/2005/8/layout/hierarchy6"/>
    <dgm:cxn modelId="{CB0C1A98-F25A-40B3-ABBD-C68C6895ED9C}" type="presParOf" srcId="{EEF3D413-64A9-44BB-B976-AC996D38333B}" destId="{C8B6C422-2A7C-4D9E-89A2-66B003FA907E}" srcOrd="0" destOrd="0" presId="urn:microsoft.com/office/officeart/2005/8/layout/hierarchy6"/>
    <dgm:cxn modelId="{D3E30717-21B5-48ED-BE56-980D06C57FDC}" type="presParOf" srcId="{EEF3D413-64A9-44BB-B976-AC996D38333B}" destId="{6BE00C4B-5E73-408A-8D71-19504D395B9F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5217C4C-D04E-4485-B52D-1C72CFF7F792}" type="doc">
      <dgm:prSet loTypeId="urn:microsoft.com/office/officeart/2005/8/layout/hierarchy6" loCatId="hierarchy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BA412260-B0CB-44D4-BFCE-561A7A5CA7A7}">
      <dgm:prSet phldrT="[文本]"/>
      <dgm:spPr/>
      <dgm:t>
        <a:bodyPr/>
        <a:lstStyle/>
        <a:p>
          <a:r>
            <a:rPr lang="zh-CN" altLang="en-US" dirty="0"/>
            <a:t>扫描票券</a:t>
          </a:r>
        </a:p>
      </dgm:t>
    </dgm:pt>
    <dgm:pt modelId="{7222C8A1-DE92-4CAE-9241-06F92B96EA07}" type="parTrans" cxnId="{89BCB132-58B0-4C21-B6EF-6D84CD47E48E}">
      <dgm:prSet/>
      <dgm:spPr/>
      <dgm:t>
        <a:bodyPr/>
        <a:lstStyle/>
        <a:p>
          <a:endParaRPr lang="zh-CN" altLang="en-US"/>
        </a:p>
      </dgm:t>
    </dgm:pt>
    <dgm:pt modelId="{44892B86-68E4-4265-B71C-B10E567FCA5E}" type="sibTrans" cxnId="{89BCB132-58B0-4C21-B6EF-6D84CD47E48E}">
      <dgm:prSet/>
      <dgm:spPr/>
      <dgm:t>
        <a:bodyPr/>
        <a:lstStyle/>
        <a:p>
          <a:endParaRPr lang="zh-CN" altLang="en-US"/>
        </a:p>
      </dgm:t>
    </dgm:pt>
    <dgm:pt modelId="{DB98F0D9-6FD1-48C1-B8E7-11A2EE85E0A6}">
      <dgm:prSet phldrT="[文本]"/>
      <dgm:spPr/>
      <dgm:t>
        <a:bodyPr/>
        <a:lstStyle/>
        <a:p>
          <a:r>
            <a:rPr lang="zh-CN" altLang="en-US" dirty="0"/>
            <a:t>个人中心</a:t>
          </a:r>
        </a:p>
      </dgm:t>
    </dgm:pt>
    <dgm:pt modelId="{6B54739B-27B0-4FFE-8E90-38C2A858F1F1}" type="parTrans" cxnId="{857430EA-55A5-4F8A-9244-AEC5BABE5A41}">
      <dgm:prSet/>
      <dgm:spPr/>
      <dgm:t>
        <a:bodyPr/>
        <a:lstStyle/>
        <a:p>
          <a:endParaRPr lang="zh-CN" altLang="en-US"/>
        </a:p>
      </dgm:t>
    </dgm:pt>
    <dgm:pt modelId="{805F84B3-4B23-4719-925C-BB56DD6636B2}" type="sibTrans" cxnId="{857430EA-55A5-4F8A-9244-AEC5BABE5A41}">
      <dgm:prSet/>
      <dgm:spPr/>
      <dgm:t>
        <a:bodyPr/>
        <a:lstStyle/>
        <a:p>
          <a:endParaRPr lang="zh-CN" altLang="en-US"/>
        </a:p>
      </dgm:t>
    </dgm:pt>
    <dgm:pt modelId="{E8B98C94-51FD-4EFB-AA59-6099C7B40504}">
      <dgm:prSet phldrT="[文本]"/>
      <dgm:spPr/>
      <dgm:t>
        <a:bodyPr/>
        <a:lstStyle/>
        <a:p>
          <a:r>
            <a:rPr lang="zh-CN" altLang="en-US" dirty="0"/>
            <a:t>一兆韦德</a:t>
          </a:r>
        </a:p>
      </dgm:t>
    </dgm:pt>
    <dgm:pt modelId="{24E2F6EA-41C1-4759-B84C-A9B1BAB9EF26}" type="parTrans" cxnId="{EC237AEC-BA0A-4709-B391-4183558BD60A}">
      <dgm:prSet/>
      <dgm:spPr/>
      <dgm:t>
        <a:bodyPr/>
        <a:lstStyle/>
        <a:p>
          <a:endParaRPr lang="zh-CN" altLang="en-US"/>
        </a:p>
      </dgm:t>
    </dgm:pt>
    <dgm:pt modelId="{664A75E6-0136-416C-89B2-36A7AC695C1C}" type="sibTrans" cxnId="{EC237AEC-BA0A-4709-B391-4183558BD60A}">
      <dgm:prSet/>
      <dgm:spPr/>
      <dgm:t>
        <a:bodyPr/>
        <a:lstStyle/>
        <a:p>
          <a:endParaRPr lang="zh-CN" altLang="en-US"/>
        </a:p>
      </dgm:t>
    </dgm:pt>
    <dgm:pt modelId="{D3B5663F-0735-49A9-90FB-F95EABCE5E7C}">
      <dgm:prSet phldrT="[文本]"/>
      <dgm:spPr/>
      <dgm:t>
        <a:bodyPr/>
        <a:lstStyle/>
        <a:p>
          <a:r>
            <a:rPr lang="zh-CN" altLang="en-US" dirty="0"/>
            <a:t>使用角色</a:t>
          </a:r>
        </a:p>
      </dgm:t>
    </dgm:pt>
    <dgm:pt modelId="{1FEDA7F4-7D15-45CE-9A2C-B7BB02BF2FB6}" type="parTrans" cxnId="{AF88438B-996F-4A92-A9EC-09E7E44BD8BD}">
      <dgm:prSet/>
      <dgm:spPr/>
      <dgm:t>
        <a:bodyPr/>
        <a:lstStyle/>
        <a:p>
          <a:endParaRPr lang="zh-CN" altLang="en-US"/>
        </a:p>
      </dgm:t>
    </dgm:pt>
    <dgm:pt modelId="{2AAFA8DD-0632-4430-A60E-B114B9C6C697}" type="sibTrans" cxnId="{AF88438B-996F-4A92-A9EC-09E7E44BD8BD}">
      <dgm:prSet/>
      <dgm:spPr/>
      <dgm:t>
        <a:bodyPr/>
        <a:lstStyle/>
        <a:p>
          <a:endParaRPr lang="zh-CN" altLang="en-US"/>
        </a:p>
      </dgm:t>
    </dgm:pt>
    <dgm:pt modelId="{A7514F48-E154-4F0E-9C66-7EE6F1B3FDB0}">
      <dgm:prSet phldrT="[文本]"/>
      <dgm:spPr/>
      <dgm:t>
        <a:bodyPr/>
        <a:lstStyle/>
        <a:p>
          <a:r>
            <a:rPr lang="zh-CN" altLang="en-US" dirty="0"/>
            <a:t>页面功能</a:t>
          </a:r>
        </a:p>
      </dgm:t>
    </dgm:pt>
    <dgm:pt modelId="{0A4AEC0D-C16C-463F-AEE6-562FCA28831E}" type="parTrans" cxnId="{69EEF590-07AF-4F57-96F2-4F54995A5982}">
      <dgm:prSet/>
      <dgm:spPr/>
      <dgm:t>
        <a:bodyPr/>
        <a:lstStyle/>
        <a:p>
          <a:endParaRPr lang="zh-CN" altLang="en-US"/>
        </a:p>
      </dgm:t>
    </dgm:pt>
    <dgm:pt modelId="{604BE43A-2C8E-499E-95A8-92F30146D0CB}" type="sibTrans" cxnId="{69EEF590-07AF-4F57-96F2-4F54995A5982}">
      <dgm:prSet/>
      <dgm:spPr/>
      <dgm:t>
        <a:bodyPr/>
        <a:lstStyle/>
        <a:p>
          <a:endParaRPr lang="zh-CN" altLang="en-US"/>
        </a:p>
      </dgm:t>
    </dgm:pt>
    <dgm:pt modelId="{83F14F2B-8293-4B6F-8480-26D03B7FC91F}">
      <dgm:prSet phldrT="[文本]"/>
      <dgm:spPr/>
      <dgm:t>
        <a:bodyPr/>
        <a:lstStyle/>
        <a:p>
          <a:r>
            <a:rPr lang="zh-CN" altLang="en-US" dirty="0"/>
            <a:t>具体功能</a:t>
          </a:r>
        </a:p>
      </dgm:t>
    </dgm:pt>
    <dgm:pt modelId="{6D5D2D4E-D09B-428D-BC6E-14EFF1AE7E93}" type="parTrans" cxnId="{E9E8BAE2-F4FE-4986-A8F0-95EB077826CE}">
      <dgm:prSet/>
      <dgm:spPr/>
      <dgm:t>
        <a:bodyPr/>
        <a:lstStyle/>
        <a:p>
          <a:endParaRPr lang="zh-CN" altLang="en-US"/>
        </a:p>
      </dgm:t>
    </dgm:pt>
    <dgm:pt modelId="{EF51FEB5-683D-4C0C-B6E2-8CD477297C6B}" type="sibTrans" cxnId="{E9E8BAE2-F4FE-4986-A8F0-95EB077826CE}">
      <dgm:prSet/>
      <dgm:spPr/>
      <dgm:t>
        <a:bodyPr/>
        <a:lstStyle/>
        <a:p>
          <a:endParaRPr lang="zh-CN" altLang="en-US"/>
        </a:p>
      </dgm:t>
    </dgm:pt>
    <dgm:pt modelId="{52DE48B6-B9D4-4313-9656-981F37B84A8D}">
      <dgm:prSet phldrT="[文本]"/>
      <dgm:spPr/>
      <dgm:t>
        <a:bodyPr/>
        <a:lstStyle/>
        <a:p>
          <a:r>
            <a:rPr lang="zh-CN" altLang="en-US" dirty="0"/>
            <a:t>执行操作</a:t>
          </a:r>
        </a:p>
      </dgm:t>
    </dgm:pt>
    <dgm:pt modelId="{6AEFE6D8-3799-4760-B0C9-346CE03ECD53}" type="parTrans" cxnId="{59A1D231-74FB-4386-BEB6-FF13AB9A46C6}">
      <dgm:prSet/>
      <dgm:spPr/>
      <dgm:t>
        <a:bodyPr/>
        <a:lstStyle/>
        <a:p>
          <a:endParaRPr lang="zh-CN" altLang="en-US"/>
        </a:p>
      </dgm:t>
    </dgm:pt>
    <dgm:pt modelId="{C2D2A37C-DBFD-4B83-A6A4-68B293DB946B}" type="sibTrans" cxnId="{59A1D231-74FB-4386-BEB6-FF13AB9A46C6}">
      <dgm:prSet/>
      <dgm:spPr/>
      <dgm:t>
        <a:bodyPr/>
        <a:lstStyle/>
        <a:p>
          <a:endParaRPr lang="zh-CN" altLang="en-US"/>
        </a:p>
      </dgm:t>
    </dgm:pt>
    <dgm:pt modelId="{100EE3EF-3D30-4562-8CC1-5708C66AB762}">
      <dgm:prSet phldrT="[文本]"/>
      <dgm:spPr/>
      <dgm:t>
        <a:bodyPr/>
        <a:lstStyle/>
        <a:p>
          <a:r>
            <a:rPr lang="zh-CN" altLang="en-US" dirty="0"/>
            <a:t>历史记录</a:t>
          </a:r>
        </a:p>
      </dgm:t>
    </dgm:pt>
    <dgm:pt modelId="{AFDB5AF2-A332-4229-9277-4134FE32A1EA}" type="parTrans" cxnId="{4705F23F-960F-4DA0-8798-29A4CC698835}">
      <dgm:prSet/>
      <dgm:spPr/>
      <dgm:t>
        <a:bodyPr/>
        <a:lstStyle/>
        <a:p>
          <a:endParaRPr lang="zh-CN" altLang="en-US"/>
        </a:p>
      </dgm:t>
    </dgm:pt>
    <dgm:pt modelId="{2D70677B-68D6-412C-8F3A-3A219144FFA8}" type="sibTrans" cxnId="{4705F23F-960F-4DA0-8798-29A4CC698835}">
      <dgm:prSet/>
      <dgm:spPr/>
      <dgm:t>
        <a:bodyPr/>
        <a:lstStyle/>
        <a:p>
          <a:endParaRPr lang="zh-CN" altLang="en-US"/>
        </a:p>
      </dgm:t>
    </dgm:pt>
    <dgm:pt modelId="{18A72A4C-80F9-49B8-9F53-A8E8C1F79BCB}">
      <dgm:prSet phldrT="[文本]"/>
      <dgm:spPr/>
      <dgm:t>
        <a:bodyPr/>
        <a:lstStyle/>
        <a:p>
          <a:r>
            <a:rPr lang="zh-CN" altLang="en-US" dirty="0"/>
            <a:t>扫描票券</a:t>
          </a:r>
        </a:p>
      </dgm:t>
    </dgm:pt>
    <dgm:pt modelId="{08CC0C7E-2074-4037-B8D5-6721DAAEF61A}" type="parTrans" cxnId="{0DF7312F-CCBC-4E68-BC47-43FB88A11A61}">
      <dgm:prSet/>
      <dgm:spPr/>
      <dgm:t>
        <a:bodyPr/>
        <a:lstStyle/>
        <a:p>
          <a:endParaRPr lang="zh-CN" altLang="en-US"/>
        </a:p>
      </dgm:t>
    </dgm:pt>
    <dgm:pt modelId="{1E0B8F24-32D7-4D0D-928A-75FD1D07DBD4}" type="sibTrans" cxnId="{0DF7312F-CCBC-4E68-BC47-43FB88A11A61}">
      <dgm:prSet/>
      <dgm:spPr/>
      <dgm:t>
        <a:bodyPr/>
        <a:lstStyle/>
        <a:p>
          <a:endParaRPr lang="zh-CN" altLang="en-US"/>
        </a:p>
      </dgm:t>
    </dgm:pt>
    <dgm:pt modelId="{4AD177DB-CF57-4BBF-B9EE-4C38CD2CDA51}">
      <dgm:prSet phldrT="[文本]"/>
      <dgm:spPr/>
      <dgm:t>
        <a:bodyPr/>
        <a:lstStyle/>
        <a:p>
          <a:r>
            <a:rPr lang="zh-CN" altLang="en-US" dirty="0"/>
            <a:t>实时记录</a:t>
          </a:r>
        </a:p>
      </dgm:t>
    </dgm:pt>
    <dgm:pt modelId="{9FB4228E-0D73-4208-A56F-9DE63400BDF0}" type="parTrans" cxnId="{B5BA83EF-3D35-4DF4-9C07-C487D9A023A3}">
      <dgm:prSet/>
      <dgm:spPr/>
      <dgm:t>
        <a:bodyPr/>
        <a:lstStyle/>
        <a:p>
          <a:endParaRPr lang="zh-CN" altLang="en-US"/>
        </a:p>
      </dgm:t>
    </dgm:pt>
    <dgm:pt modelId="{798C3A61-4662-4A8C-9E95-5658D2187780}" type="sibTrans" cxnId="{B5BA83EF-3D35-4DF4-9C07-C487D9A023A3}">
      <dgm:prSet/>
      <dgm:spPr/>
      <dgm:t>
        <a:bodyPr/>
        <a:lstStyle/>
        <a:p>
          <a:endParaRPr lang="zh-CN" altLang="en-US"/>
        </a:p>
      </dgm:t>
    </dgm:pt>
    <dgm:pt modelId="{66E33E70-A7F7-47CD-86BA-BF64EE246ECC}">
      <dgm:prSet phldrT="[文本]"/>
      <dgm:spPr/>
      <dgm:t>
        <a:bodyPr/>
        <a:lstStyle/>
        <a:p>
          <a:r>
            <a:rPr lang="zh-CN" altLang="en-US" dirty="0"/>
            <a:t>查看</a:t>
          </a:r>
        </a:p>
      </dgm:t>
    </dgm:pt>
    <dgm:pt modelId="{01E1A058-E4AF-49D3-BAA4-1FD598EB585A}" type="parTrans" cxnId="{55E1BDB6-C7AA-4C15-B64D-1AAD48C52E65}">
      <dgm:prSet/>
      <dgm:spPr/>
      <dgm:t>
        <a:bodyPr/>
        <a:lstStyle/>
        <a:p>
          <a:endParaRPr lang="zh-CN" altLang="en-US"/>
        </a:p>
      </dgm:t>
    </dgm:pt>
    <dgm:pt modelId="{988BCAED-1243-45B3-A127-FCD627DAE7E1}" type="sibTrans" cxnId="{55E1BDB6-C7AA-4C15-B64D-1AAD48C52E65}">
      <dgm:prSet/>
      <dgm:spPr/>
      <dgm:t>
        <a:bodyPr/>
        <a:lstStyle/>
        <a:p>
          <a:endParaRPr lang="zh-CN" altLang="en-US"/>
        </a:p>
      </dgm:t>
    </dgm:pt>
    <dgm:pt modelId="{41CF58C4-B89A-4185-B63F-7F45A07168E3}">
      <dgm:prSet phldrT="[文本]"/>
      <dgm:spPr/>
      <dgm:t>
        <a:bodyPr/>
        <a:lstStyle/>
        <a:p>
          <a:r>
            <a:rPr lang="zh-CN" altLang="en-US" dirty="0"/>
            <a:t>扫描</a:t>
          </a:r>
        </a:p>
      </dgm:t>
    </dgm:pt>
    <dgm:pt modelId="{2F6C0F30-465C-43B4-8D43-F5A6F4BE687C}" type="parTrans" cxnId="{DBC82CC0-F326-4934-8F36-B1A22AF93650}">
      <dgm:prSet/>
      <dgm:spPr/>
      <dgm:t>
        <a:bodyPr/>
        <a:lstStyle/>
        <a:p>
          <a:endParaRPr lang="zh-CN" altLang="en-US"/>
        </a:p>
      </dgm:t>
    </dgm:pt>
    <dgm:pt modelId="{19C932C9-6860-44F4-999F-EDFE120E808C}" type="sibTrans" cxnId="{DBC82CC0-F326-4934-8F36-B1A22AF93650}">
      <dgm:prSet/>
      <dgm:spPr/>
      <dgm:t>
        <a:bodyPr/>
        <a:lstStyle/>
        <a:p>
          <a:endParaRPr lang="zh-CN" altLang="en-US"/>
        </a:p>
      </dgm:t>
    </dgm:pt>
    <dgm:pt modelId="{0D6C3C5D-D3EC-4783-89F0-5A065D14BCA1}">
      <dgm:prSet phldrT="[文本]"/>
      <dgm:spPr/>
      <dgm:t>
        <a:bodyPr/>
        <a:lstStyle/>
        <a:p>
          <a:r>
            <a:rPr lang="zh-CN" altLang="en-US" dirty="0"/>
            <a:t>历史记录</a:t>
          </a:r>
        </a:p>
      </dgm:t>
    </dgm:pt>
    <dgm:pt modelId="{994220EE-F1AD-4CAD-BC29-2ABA31D03717}" type="parTrans" cxnId="{43BCC728-4531-4C69-93D7-AE31C7E543E2}">
      <dgm:prSet/>
      <dgm:spPr/>
      <dgm:t>
        <a:bodyPr/>
        <a:lstStyle/>
        <a:p>
          <a:endParaRPr lang="zh-CN" altLang="en-US"/>
        </a:p>
      </dgm:t>
    </dgm:pt>
    <dgm:pt modelId="{6D087928-810C-4B59-B621-C0ABAA7C6909}" type="sibTrans" cxnId="{43BCC728-4531-4C69-93D7-AE31C7E543E2}">
      <dgm:prSet/>
      <dgm:spPr/>
      <dgm:t>
        <a:bodyPr/>
        <a:lstStyle/>
        <a:p>
          <a:endParaRPr lang="zh-CN" altLang="en-US"/>
        </a:p>
      </dgm:t>
    </dgm:pt>
    <dgm:pt modelId="{7FCD5AB2-4A4E-4CDF-A973-8C59DB3FF2A2}">
      <dgm:prSet phldrT="[文本]"/>
      <dgm:spPr/>
      <dgm:t>
        <a:bodyPr/>
        <a:lstStyle/>
        <a:p>
          <a:r>
            <a:rPr lang="zh-CN" altLang="en-US" dirty="0"/>
            <a:t>查看</a:t>
          </a:r>
        </a:p>
      </dgm:t>
    </dgm:pt>
    <dgm:pt modelId="{29771D45-01C6-486D-93A0-C3C370E0F17F}" type="parTrans" cxnId="{9435485A-3DE6-4467-B79D-74EAACB31C20}">
      <dgm:prSet/>
      <dgm:spPr/>
      <dgm:t>
        <a:bodyPr/>
        <a:lstStyle/>
        <a:p>
          <a:endParaRPr lang="zh-CN" altLang="en-US"/>
        </a:p>
      </dgm:t>
    </dgm:pt>
    <dgm:pt modelId="{70006CFA-C806-4D27-A20B-84AE92789114}" type="sibTrans" cxnId="{9435485A-3DE6-4467-B79D-74EAACB31C20}">
      <dgm:prSet/>
      <dgm:spPr/>
      <dgm:t>
        <a:bodyPr/>
        <a:lstStyle/>
        <a:p>
          <a:endParaRPr lang="zh-CN" altLang="en-US"/>
        </a:p>
      </dgm:t>
    </dgm:pt>
    <dgm:pt modelId="{ACB7BD30-3687-409A-BB91-DD32CD4E7AC2}">
      <dgm:prSet phldrT="[文本]"/>
      <dgm:spPr/>
      <dgm:t>
        <a:bodyPr/>
        <a:lstStyle/>
        <a:p>
          <a:r>
            <a:rPr lang="zh-CN" altLang="en-US" dirty="0"/>
            <a:t>导出</a:t>
          </a:r>
        </a:p>
      </dgm:t>
    </dgm:pt>
    <dgm:pt modelId="{D03F26E4-0232-4584-B1EB-FBB992FD28E1}" type="parTrans" cxnId="{069E9E93-2F07-43E5-8075-2064011B1563}">
      <dgm:prSet/>
      <dgm:spPr/>
      <dgm:t>
        <a:bodyPr/>
        <a:lstStyle/>
        <a:p>
          <a:endParaRPr lang="zh-CN" altLang="en-US"/>
        </a:p>
      </dgm:t>
    </dgm:pt>
    <dgm:pt modelId="{FC2E2AED-A148-4E53-9453-55ED1C6BB92E}" type="sibTrans" cxnId="{069E9E93-2F07-43E5-8075-2064011B1563}">
      <dgm:prSet/>
      <dgm:spPr/>
      <dgm:t>
        <a:bodyPr/>
        <a:lstStyle/>
        <a:p>
          <a:endParaRPr lang="zh-CN" altLang="en-US"/>
        </a:p>
      </dgm:t>
    </dgm:pt>
    <dgm:pt modelId="{DE678F9C-225F-4CA7-9D98-852839FFA071}">
      <dgm:prSet phldrT="[文本]"/>
      <dgm:spPr/>
      <dgm:t>
        <a:bodyPr/>
        <a:lstStyle/>
        <a:p>
          <a:r>
            <a:rPr lang="zh-CN" altLang="en-US" dirty="0"/>
            <a:t>修改</a:t>
          </a:r>
        </a:p>
      </dgm:t>
    </dgm:pt>
    <dgm:pt modelId="{645E31B7-8520-40C1-912B-62B8962708C3}" type="parTrans" cxnId="{BB314316-CEE4-44AD-A0A3-7785F4F9F950}">
      <dgm:prSet/>
      <dgm:spPr/>
      <dgm:t>
        <a:bodyPr/>
        <a:lstStyle/>
        <a:p>
          <a:endParaRPr lang="zh-CN" altLang="en-US"/>
        </a:p>
      </dgm:t>
    </dgm:pt>
    <dgm:pt modelId="{5F20D979-4EC2-4350-99DC-199CB7291AA8}" type="sibTrans" cxnId="{BB314316-CEE4-44AD-A0A3-7785F4F9F950}">
      <dgm:prSet/>
      <dgm:spPr/>
      <dgm:t>
        <a:bodyPr/>
        <a:lstStyle/>
        <a:p>
          <a:endParaRPr lang="zh-CN" altLang="en-US"/>
        </a:p>
      </dgm:t>
    </dgm:pt>
    <dgm:pt modelId="{C27E6CC3-DCAE-434F-B83D-77D1DB4D402D}">
      <dgm:prSet phldrT="[文本]"/>
      <dgm:spPr/>
      <dgm:t>
        <a:bodyPr/>
        <a:lstStyle/>
        <a:p>
          <a:r>
            <a:rPr lang="zh-CN" altLang="en-US" dirty="0"/>
            <a:t>个人信息</a:t>
          </a:r>
        </a:p>
      </dgm:t>
    </dgm:pt>
    <dgm:pt modelId="{5C2E9CF4-66FE-487D-9121-447C2BE0BC17}" type="parTrans" cxnId="{28E5F7DC-2FF7-4CE6-B594-F9C4A9C529B2}">
      <dgm:prSet/>
      <dgm:spPr/>
      <dgm:t>
        <a:bodyPr/>
        <a:lstStyle/>
        <a:p>
          <a:endParaRPr lang="zh-CN" altLang="en-US"/>
        </a:p>
      </dgm:t>
    </dgm:pt>
    <dgm:pt modelId="{4A312ED2-0AC0-40E4-BEE0-DFA26433FE63}" type="sibTrans" cxnId="{28E5F7DC-2FF7-4CE6-B594-F9C4A9C529B2}">
      <dgm:prSet/>
      <dgm:spPr/>
      <dgm:t>
        <a:bodyPr/>
        <a:lstStyle/>
        <a:p>
          <a:endParaRPr lang="zh-CN" altLang="en-US"/>
        </a:p>
      </dgm:t>
    </dgm:pt>
    <dgm:pt modelId="{E01EA74E-2DF1-42E2-A8FB-CA6B19FF1989}" type="pres">
      <dgm:prSet presAssocID="{85217C4C-D04E-4485-B52D-1C72CFF7F79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6466873-D9FF-48D6-9971-13D6A949AA95}" type="pres">
      <dgm:prSet presAssocID="{85217C4C-D04E-4485-B52D-1C72CFF7F792}" presName="hierFlow" presStyleCnt="0"/>
      <dgm:spPr/>
    </dgm:pt>
    <dgm:pt modelId="{30A79164-4F65-46C4-9094-9EDF86C4983D}" type="pres">
      <dgm:prSet presAssocID="{85217C4C-D04E-4485-B52D-1C72CFF7F792}" presName="firstBuf" presStyleCnt="0"/>
      <dgm:spPr/>
    </dgm:pt>
    <dgm:pt modelId="{9B82F6C9-7B97-4703-9288-8E7B6DE540A4}" type="pres">
      <dgm:prSet presAssocID="{85217C4C-D04E-4485-B52D-1C72CFF7F79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2978631-3F8A-4525-B780-842DDF854262}" type="pres">
      <dgm:prSet presAssocID="{E8B98C94-51FD-4EFB-AA59-6099C7B40504}" presName="Name14" presStyleCnt="0"/>
      <dgm:spPr/>
    </dgm:pt>
    <dgm:pt modelId="{28C0E046-DA00-472A-A7AD-FEA0AA5F8FBC}" type="pres">
      <dgm:prSet presAssocID="{E8B98C94-51FD-4EFB-AA59-6099C7B40504}" presName="level1Shape" presStyleLbl="node0" presStyleIdx="0" presStyleCnt="1">
        <dgm:presLayoutVars>
          <dgm:chPref val="3"/>
        </dgm:presLayoutVars>
      </dgm:prSet>
      <dgm:spPr/>
    </dgm:pt>
    <dgm:pt modelId="{B27ADED9-904C-4D84-80B2-9666DCB0EC48}" type="pres">
      <dgm:prSet presAssocID="{E8B98C94-51FD-4EFB-AA59-6099C7B40504}" presName="hierChild2" presStyleCnt="0"/>
      <dgm:spPr/>
    </dgm:pt>
    <dgm:pt modelId="{DD381D65-A115-4120-B628-42743B8273C8}" type="pres">
      <dgm:prSet presAssocID="{7222C8A1-DE92-4CAE-9241-06F92B96EA07}" presName="Name19" presStyleLbl="parChTrans1D2" presStyleIdx="0" presStyleCnt="3"/>
      <dgm:spPr/>
    </dgm:pt>
    <dgm:pt modelId="{13363664-E6DA-48BF-BACE-401B502B2D73}" type="pres">
      <dgm:prSet presAssocID="{BA412260-B0CB-44D4-BFCE-561A7A5CA7A7}" presName="Name21" presStyleCnt="0"/>
      <dgm:spPr/>
    </dgm:pt>
    <dgm:pt modelId="{1EDE3762-D0FB-4D8B-B9E8-AD067B0AA6B2}" type="pres">
      <dgm:prSet presAssocID="{BA412260-B0CB-44D4-BFCE-561A7A5CA7A7}" presName="level2Shape" presStyleLbl="node2" presStyleIdx="0" presStyleCnt="3"/>
      <dgm:spPr/>
    </dgm:pt>
    <dgm:pt modelId="{99B0F191-6037-49F8-AC26-1A703A88C03B}" type="pres">
      <dgm:prSet presAssocID="{BA412260-B0CB-44D4-BFCE-561A7A5CA7A7}" presName="hierChild3" presStyleCnt="0"/>
      <dgm:spPr/>
    </dgm:pt>
    <dgm:pt modelId="{7D7089A3-5E8A-4294-971A-B7613CA3D782}" type="pres">
      <dgm:prSet presAssocID="{08CC0C7E-2074-4037-B8D5-6721DAAEF61A}" presName="Name19" presStyleLbl="parChTrans1D3" presStyleIdx="0" presStyleCnt="4"/>
      <dgm:spPr/>
    </dgm:pt>
    <dgm:pt modelId="{4BF820CF-0070-49A7-B4A1-CA3D29E0D24E}" type="pres">
      <dgm:prSet presAssocID="{18A72A4C-80F9-49B8-9F53-A8E8C1F79BCB}" presName="Name21" presStyleCnt="0"/>
      <dgm:spPr/>
    </dgm:pt>
    <dgm:pt modelId="{3001A484-3A2C-47D1-9B39-C81DA2B6ABD9}" type="pres">
      <dgm:prSet presAssocID="{18A72A4C-80F9-49B8-9F53-A8E8C1F79BCB}" presName="level2Shape" presStyleLbl="node3" presStyleIdx="0" presStyleCnt="4"/>
      <dgm:spPr/>
    </dgm:pt>
    <dgm:pt modelId="{5FF31C72-AD01-4AFC-A646-EADDEAA6EE37}" type="pres">
      <dgm:prSet presAssocID="{18A72A4C-80F9-49B8-9F53-A8E8C1F79BCB}" presName="hierChild3" presStyleCnt="0"/>
      <dgm:spPr/>
    </dgm:pt>
    <dgm:pt modelId="{20692054-56F7-4788-AA2D-F1341DC41C97}" type="pres">
      <dgm:prSet presAssocID="{2F6C0F30-465C-43B4-8D43-F5A6F4BE687C}" presName="Name19" presStyleLbl="parChTrans1D4" presStyleIdx="0" presStyleCnt="5"/>
      <dgm:spPr/>
    </dgm:pt>
    <dgm:pt modelId="{974D1B46-B543-4CBC-A93A-B21427CAD423}" type="pres">
      <dgm:prSet presAssocID="{41CF58C4-B89A-4185-B63F-7F45A07168E3}" presName="Name21" presStyleCnt="0"/>
      <dgm:spPr/>
    </dgm:pt>
    <dgm:pt modelId="{6F4277E2-C94D-4334-9B8A-A21E0678D2CF}" type="pres">
      <dgm:prSet presAssocID="{41CF58C4-B89A-4185-B63F-7F45A07168E3}" presName="level2Shape" presStyleLbl="node4" presStyleIdx="0" presStyleCnt="5"/>
      <dgm:spPr/>
    </dgm:pt>
    <dgm:pt modelId="{776BE6EE-3ADE-4AD8-96F2-9B6C4F02E27C}" type="pres">
      <dgm:prSet presAssocID="{41CF58C4-B89A-4185-B63F-7F45A07168E3}" presName="hierChild3" presStyleCnt="0"/>
      <dgm:spPr/>
    </dgm:pt>
    <dgm:pt modelId="{1D06052A-1942-4862-8E3B-151DDB4CE802}" type="pres">
      <dgm:prSet presAssocID="{9FB4228E-0D73-4208-A56F-9DE63400BDF0}" presName="Name19" presStyleLbl="parChTrans1D3" presStyleIdx="1" presStyleCnt="4"/>
      <dgm:spPr/>
    </dgm:pt>
    <dgm:pt modelId="{8E3607EA-3E15-4BBA-9D71-E598654F1D67}" type="pres">
      <dgm:prSet presAssocID="{4AD177DB-CF57-4BBF-B9EE-4C38CD2CDA51}" presName="Name21" presStyleCnt="0"/>
      <dgm:spPr/>
    </dgm:pt>
    <dgm:pt modelId="{F2AD9499-ABB8-4BAA-9406-4FDFA2FBA033}" type="pres">
      <dgm:prSet presAssocID="{4AD177DB-CF57-4BBF-B9EE-4C38CD2CDA51}" presName="level2Shape" presStyleLbl="node3" presStyleIdx="1" presStyleCnt="4"/>
      <dgm:spPr/>
    </dgm:pt>
    <dgm:pt modelId="{071944E2-8667-44D0-B687-3D3FDF1CC370}" type="pres">
      <dgm:prSet presAssocID="{4AD177DB-CF57-4BBF-B9EE-4C38CD2CDA51}" presName="hierChild3" presStyleCnt="0"/>
      <dgm:spPr/>
    </dgm:pt>
    <dgm:pt modelId="{A4D1229C-EBDA-4870-A455-37D95381EDAE}" type="pres">
      <dgm:prSet presAssocID="{01E1A058-E4AF-49D3-BAA4-1FD598EB585A}" presName="Name19" presStyleLbl="parChTrans1D4" presStyleIdx="1" presStyleCnt="5"/>
      <dgm:spPr/>
    </dgm:pt>
    <dgm:pt modelId="{5E4D00BD-CE6D-42CB-A387-9A7A0D1F60DA}" type="pres">
      <dgm:prSet presAssocID="{66E33E70-A7F7-47CD-86BA-BF64EE246ECC}" presName="Name21" presStyleCnt="0"/>
      <dgm:spPr/>
    </dgm:pt>
    <dgm:pt modelId="{89B6A7AA-E14C-497F-A0BF-2FAF39BF31AD}" type="pres">
      <dgm:prSet presAssocID="{66E33E70-A7F7-47CD-86BA-BF64EE246ECC}" presName="level2Shape" presStyleLbl="node4" presStyleIdx="1" presStyleCnt="5"/>
      <dgm:spPr/>
    </dgm:pt>
    <dgm:pt modelId="{7EEF46F9-AB95-42AA-9CBA-5977FC6BCDCC}" type="pres">
      <dgm:prSet presAssocID="{66E33E70-A7F7-47CD-86BA-BF64EE246ECC}" presName="hierChild3" presStyleCnt="0"/>
      <dgm:spPr/>
    </dgm:pt>
    <dgm:pt modelId="{77F9EAD2-58A5-4C21-8C59-57A2D1558FAB}" type="pres">
      <dgm:prSet presAssocID="{AFDB5AF2-A332-4229-9277-4134FE32A1EA}" presName="Name19" presStyleLbl="parChTrans1D2" presStyleIdx="1" presStyleCnt="3"/>
      <dgm:spPr/>
    </dgm:pt>
    <dgm:pt modelId="{BBBA7065-E91F-4B75-8715-8EE1A0688167}" type="pres">
      <dgm:prSet presAssocID="{100EE3EF-3D30-4562-8CC1-5708C66AB762}" presName="Name21" presStyleCnt="0"/>
      <dgm:spPr/>
    </dgm:pt>
    <dgm:pt modelId="{FD7F0426-F3B1-437D-A384-27628C8492A7}" type="pres">
      <dgm:prSet presAssocID="{100EE3EF-3D30-4562-8CC1-5708C66AB762}" presName="level2Shape" presStyleLbl="node2" presStyleIdx="1" presStyleCnt="3"/>
      <dgm:spPr/>
    </dgm:pt>
    <dgm:pt modelId="{5C47F779-48E1-4ACC-8062-5061D1753397}" type="pres">
      <dgm:prSet presAssocID="{100EE3EF-3D30-4562-8CC1-5708C66AB762}" presName="hierChild3" presStyleCnt="0"/>
      <dgm:spPr/>
    </dgm:pt>
    <dgm:pt modelId="{DD241281-1077-4577-A61A-ADE9DF5B26D4}" type="pres">
      <dgm:prSet presAssocID="{994220EE-F1AD-4CAD-BC29-2ABA31D03717}" presName="Name19" presStyleLbl="parChTrans1D3" presStyleIdx="2" presStyleCnt="4"/>
      <dgm:spPr/>
    </dgm:pt>
    <dgm:pt modelId="{01A0B291-A60E-4FE3-951C-C8456FA7CFDF}" type="pres">
      <dgm:prSet presAssocID="{0D6C3C5D-D3EC-4783-89F0-5A065D14BCA1}" presName="Name21" presStyleCnt="0"/>
      <dgm:spPr/>
    </dgm:pt>
    <dgm:pt modelId="{642AF143-2494-4D50-8971-EFFE257C5A07}" type="pres">
      <dgm:prSet presAssocID="{0D6C3C5D-D3EC-4783-89F0-5A065D14BCA1}" presName="level2Shape" presStyleLbl="node3" presStyleIdx="2" presStyleCnt="4"/>
      <dgm:spPr/>
    </dgm:pt>
    <dgm:pt modelId="{98170D2A-2934-4004-8F24-90D054FAF5E8}" type="pres">
      <dgm:prSet presAssocID="{0D6C3C5D-D3EC-4783-89F0-5A065D14BCA1}" presName="hierChild3" presStyleCnt="0"/>
      <dgm:spPr/>
    </dgm:pt>
    <dgm:pt modelId="{EFF60D07-8D6C-4B7E-8E98-7A2E57C3382D}" type="pres">
      <dgm:prSet presAssocID="{29771D45-01C6-486D-93A0-C3C370E0F17F}" presName="Name19" presStyleLbl="parChTrans1D4" presStyleIdx="2" presStyleCnt="5"/>
      <dgm:spPr/>
    </dgm:pt>
    <dgm:pt modelId="{E6658874-5223-4F8B-B1FA-3A9E5D2F9D95}" type="pres">
      <dgm:prSet presAssocID="{7FCD5AB2-4A4E-4CDF-A973-8C59DB3FF2A2}" presName="Name21" presStyleCnt="0"/>
      <dgm:spPr/>
    </dgm:pt>
    <dgm:pt modelId="{C84ECC76-7AF1-417F-9D87-33C0D269A62C}" type="pres">
      <dgm:prSet presAssocID="{7FCD5AB2-4A4E-4CDF-A973-8C59DB3FF2A2}" presName="level2Shape" presStyleLbl="node4" presStyleIdx="2" presStyleCnt="5"/>
      <dgm:spPr/>
    </dgm:pt>
    <dgm:pt modelId="{38B77005-25F0-4C72-AD70-70516D5B118E}" type="pres">
      <dgm:prSet presAssocID="{7FCD5AB2-4A4E-4CDF-A973-8C59DB3FF2A2}" presName="hierChild3" presStyleCnt="0"/>
      <dgm:spPr/>
    </dgm:pt>
    <dgm:pt modelId="{C9F860CD-BF10-4886-9657-2B5D0CD12879}" type="pres">
      <dgm:prSet presAssocID="{D03F26E4-0232-4584-B1EB-FBB992FD28E1}" presName="Name19" presStyleLbl="parChTrans1D4" presStyleIdx="3" presStyleCnt="5"/>
      <dgm:spPr/>
    </dgm:pt>
    <dgm:pt modelId="{C79BB1DF-608C-4C80-B6AC-C4179EA3E00F}" type="pres">
      <dgm:prSet presAssocID="{ACB7BD30-3687-409A-BB91-DD32CD4E7AC2}" presName="Name21" presStyleCnt="0"/>
      <dgm:spPr/>
    </dgm:pt>
    <dgm:pt modelId="{8AB684B4-E825-4C3A-8564-7B3267F35F0A}" type="pres">
      <dgm:prSet presAssocID="{ACB7BD30-3687-409A-BB91-DD32CD4E7AC2}" presName="level2Shape" presStyleLbl="node4" presStyleIdx="3" presStyleCnt="5"/>
      <dgm:spPr/>
    </dgm:pt>
    <dgm:pt modelId="{7F9C1FBF-B345-4B05-8516-EDF5F989B35E}" type="pres">
      <dgm:prSet presAssocID="{ACB7BD30-3687-409A-BB91-DD32CD4E7AC2}" presName="hierChild3" presStyleCnt="0"/>
      <dgm:spPr/>
    </dgm:pt>
    <dgm:pt modelId="{0F482BAE-1376-44EB-BDC0-BDBFCFCC88B6}" type="pres">
      <dgm:prSet presAssocID="{6B54739B-27B0-4FFE-8E90-38C2A858F1F1}" presName="Name19" presStyleLbl="parChTrans1D2" presStyleIdx="2" presStyleCnt="3"/>
      <dgm:spPr/>
    </dgm:pt>
    <dgm:pt modelId="{9E6F57EB-22B1-4D70-BBDC-13FC512F70B8}" type="pres">
      <dgm:prSet presAssocID="{DB98F0D9-6FD1-48C1-B8E7-11A2EE85E0A6}" presName="Name21" presStyleCnt="0"/>
      <dgm:spPr/>
    </dgm:pt>
    <dgm:pt modelId="{58D00C2C-4298-4A3D-81AB-A48B7331646C}" type="pres">
      <dgm:prSet presAssocID="{DB98F0D9-6FD1-48C1-B8E7-11A2EE85E0A6}" presName="level2Shape" presStyleLbl="node2" presStyleIdx="2" presStyleCnt="3"/>
      <dgm:spPr/>
    </dgm:pt>
    <dgm:pt modelId="{441E3785-F047-430D-8398-03B738150D42}" type="pres">
      <dgm:prSet presAssocID="{DB98F0D9-6FD1-48C1-B8E7-11A2EE85E0A6}" presName="hierChild3" presStyleCnt="0"/>
      <dgm:spPr/>
    </dgm:pt>
    <dgm:pt modelId="{5DE8E8FF-F444-44DC-9D25-70C6E2A34858}" type="pres">
      <dgm:prSet presAssocID="{5C2E9CF4-66FE-487D-9121-447C2BE0BC17}" presName="Name19" presStyleLbl="parChTrans1D3" presStyleIdx="3" presStyleCnt="4"/>
      <dgm:spPr/>
    </dgm:pt>
    <dgm:pt modelId="{9A0A5223-C86C-4505-803A-86D5AF1872DE}" type="pres">
      <dgm:prSet presAssocID="{C27E6CC3-DCAE-434F-B83D-77D1DB4D402D}" presName="Name21" presStyleCnt="0"/>
      <dgm:spPr/>
    </dgm:pt>
    <dgm:pt modelId="{A980F6FC-859C-46BC-AB72-27EC59186736}" type="pres">
      <dgm:prSet presAssocID="{C27E6CC3-DCAE-434F-B83D-77D1DB4D402D}" presName="level2Shape" presStyleLbl="node3" presStyleIdx="3" presStyleCnt="4"/>
      <dgm:spPr/>
    </dgm:pt>
    <dgm:pt modelId="{5B55113D-CD56-429C-BEFA-69C653D7E7C0}" type="pres">
      <dgm:prSet presAssocID="{C27E6CC3-DCAE-434F-B83D-77D1DB4D402D}" presName="hierChild3" presStyleCnt="0"/>
      <dgm:spPr/>
    </dgm:pt>
    <dgm:pt modelId="{A385B0B5-79CF-416E-AFB5-3432D7E40AA6}" type="pres">
      <dgm:prSet presAssocID="{645E31B7-8520-40C1-912B-62B8962708C3}" presName="Name19" presStyleLbl="parChTrans1D4" presStyleIdx="4" presStyleCnt="5"/>
      <dgm:spPr/>
    </dgm:pt>
    <dgm:pt modelId="{129C6271-7EC4-44F4-83FD-B4B16777A905}" type="pres">
      <dgm:prSet presAssocID="{DE678F9C-225F-4CA7-9D98-852839FFA071}" presName="Name21" presStyleCnt="0"/>
      <dgm:spPr/>
    </dgm:pt>
    <dgm:pt modelId="{E808CA82-2BDE-46B4-9C5B-12289C12E2AB}" type="pres">
      <dgm:prSet presAssocID="{DE678F9C-225F-4CA7-9D98-852839FFA071}" presName="level2Shape" presStyleLbl="node4" presStyleIdx="4" presStyleCnt="5"/>
      <dgm:spPr/>
    </dgm:pt>
    <dgm:pt modelId="{73B460DA-C81E-4308-8577-EA536E2ABCA8}" type="pres">
      <dgm:prSet presAssocID="{DE678F9C-225F-4CA7-9D98-852839FFA071}" presName="hierChild3" presStyleCnt="0"/>
      <dgm:spPr/>
    </dgm:pt>
    <dgm:pt modelId="{3AC9F185-2B0B-4FD0-A553-56AA0D0BAD6D}" type="pres">
      <dgm:prSet presAssocID="{85217C4C-D04E-4485-B52D-1C72CFF7F792}" presName="bgShapesFlow" presStyleCnt="0"/>
      <dgm:spPr/>
    </dgm:pt>
    <dgm:pt modelId="{26E772C0-4EB1-4D9F-B995-0EB01B017AEE}" type="pres">
      <dgm:prSet presAssocID="{D3B5663F-0735-49A9-90FB-F95EABCE5E7C}" presName="rectComp" presStyleCnt="0"/>
      <dgm:spPr/>
    </dgm:pt>
    <dgm:pt modelId="{28399821-6888-4D04-9ED1-EC67F214EFC8}" type="pres">
      <dgm:prSet presAssocID="{D3B5663F-0735-49A9-90FB-F95EABCE5E7C}" presName="bgRect" presStyleLbl="bgShp" presStyleIdx="0" presStyleCnt="4"/>
      <dgm:spPr/>
    </dgm:pt>
    <dgm:pt modelId="{2E2B7E70-B93E-491E-8BF1-CD712C0A47F6}" type="pres">
      <dgm:prSet presAssocID="{D3B5663F-0735-49A9-90FB-F95EABCE5E7C}" presName="bgRectTx" presStyleLbl="bgShp" presStyleIdx="0" presStyleCnt="4">
        <dgm:presLayoutVars>
          <dgm:bulletEnabled val="1"/>
        </dgm:presLayoutVars>
      </dgm:prSet>
      <dgm:spPr/>
    </dgm:pt>
    <dgm:pt modelId="{BB70A857-B97B-4FAE-BB71-C5231B507EBA}" type="pres">
      <dgm:prSet presAssocID="{D3B5663F-0735-49A9-90FB-F95EABCE5E7C}" presName="spComp" presStyleCnt="0"/>
      <dgm:spPr/>
    </dgm:pt>
    <dgm:pt modelId="{A07CF0C2-02AC-49B4-B299-7ABFC4E47436}" type="pres">
      <dgm:prSet presAssocID="{D3B5663F-0735-49A9-90FB-F95EABCE5E7C}" presName="vSp" presStyleCnt="0"/>
      <dgm:spPr/>
    </dgm:pt>
    <dgm:pt modelId="{A1B195C8-D30B-4D3A-BDE8-39AB67627071}" type="pres">
      <dgm:prSet presAssocID="{A7514F48-E154-4F0E-9C66-7EE6F1B3FDB0}" presName="rectComp" presStyleCnt="0"/>
      <dgm:spPr/>
    </dgm:pt>
    <dgm:pt modelId="{3BDC4BF5-4890-48CF-9EAC-5C66D620AF3B}" type="pres">
      <dgm:prSet presAssocID="{A7514F48-E154-4F0E-9C66-7EE6F1B3FDB0}" presName="bgRect" presStyleLbl="bgShp" presStyleIdx="1" presStyleCnt="4"/>
      <dgm:spPr/>
    </dgm:pt>
    <dgm:pt modelId="{EAADE729-BE47-4661-B11E-81BCC8984F67}" type="pres">
      <dgm:prSet presAssocID="{A7514F48-E154-4F0E-9C66-7EE6F1B3FDB0}" presName="bgRectTx" presStyleLbl="bgShp" presStyleIdx="1" presStyleCnt="4">
        <dgm:presLayoutVars>
          <dgm:bulletEnabled val="1"/>
        </dgm:presLayoutVars>
      </dgm:prSet>
      <dgm:spPr/>
    </dgm:pt>
    <dgm:pt modelId="{753E6D97-1746-42E7-8C06-5712B24C2407}" type="pres">
      <dgm:prSet presAssocID="{A7514F48-E154-4F0E-9C66-7EE6F1B3FDB0}" presName="spComp" presStyleCnt="0"/>
      <dgm:spPr/>
    </dgm:pt>
    <dgm:pt modelId="{88CA6EC3-1BD3-47BF-9E40-14B4473F515E}" type="pres">
      <dgm:prSet presAssocID="{A7514F48-E154-4F0E-9C66-7EE6F1B3FDB0}" presName="vSp" presStyleCnt="0"/>
      <dgm:spPr/>
    </dgm:pt>
    <dgm:pt modelId="{3212BB3F-A5D4-4CF3-91C3-C10EBB6463E7}" type="pres">
      <dgm:prSet presAssocID="{83F14F2B-8293-4B6F-8480-26D03B7FC91F}" presName="rectComp" presStyleCnt="0"/>
      <dgm:spPr/>
    </dgm:pt>
    <dgm:pt modelId="{4ACC6B5F-2775-4F8D-A95B-68B2CAF647CC}" type="pres">
      <dgm:prSet presAssocID="{83F14F2B-8293-4B6F-8480-26D03B7FC91F}" presName="bgRect" presStyleLbl="bgShp" presStyleIdx="2" presStyleCnt="4"/>
      <dgm:spPr/>
    </dgm:pt>
    <dgm:pt modelId="{CBAEA8B2-50BC-4C88-BAC1-608D61A3653F}" type="pres">
      <dgm:prSet presAssocID="{83F14F2B-8293-4B6F-8480-26D03B7FC91F}" presName="bgRectTx" presStyleLbl="bgShp" presStyleIdx="2" presStyleCnt="4">
        <dgm:presLayoutVars>
          <dgm:bulletEnabled val="1"/>
        </dgm:presLayoutVars>
      </dgm:prSet>
      <dgm:spPr/>
    </dgm:pt>
    <dgm:pt modelId="{21C2BCD7-C582-4EBA-B53A-7186A4E4AEE6}" type="pres">
      <dgm:prSet presAssocID="{83F14F2B-8293-4B6F-8480-26D03B7FC91F}" presName="spComp" presStyleCnt="0"/>
      <dgm:spPr/>
    </dgm:pt>
    <dgm:pt modelId="{48A479A5-BD8D-4925-9036-3E8D572251BF}" type="pres">
      <dgm:prSet presAssocID="{83F14F2B-8293-4B6F-8480-26D03B7FC91F}" presName="vSp" presStyleCnt="0"/>
      <dgm:spPr/>
    </dgm:pt>
    <dgm:pt modelId="{3F5CE3A4-D07C-4527-84C9-C27B8989149C}" type="pres">
      <dgm:prSet presAssocID="{52DE48B6-B9D4-4313-9656-981F37B84A8D}" presName="rectComp" presStyleCnt="0"/>
      <dgm:spPr/>
    </dgm:pt>
    <dgm:pt modelId="{EDD6B17E-E82D-47D6-844C-269DDB22BF17}" type="pres">
      <dgm:prSet presAssocID="{52DE48B6-B9D4-4313-9656-981F37B84A8D}" presName="bgRect" presStyleLbl="bgShp" presStyleIdx="3" presStyleCnt="4"/>
      <dgm:spPr/>
    </dgm:pt>
    <dgm:pt modelId="{50695DC0-C421-4BA4-AA2B-D28891DDD3AF}" type="pres">
      <dgm:prSet presAssocID="{52DE48B6-B9D4-4313-9656-981F37B84A8D}" presName="bgRectTx" presStyleLbl="bgShp" presStyleIdx="3" presStyleCnt="4">
        <dgm:presLayoutVars>
          <dgm:bulletEnabled val="1"/>
        </dgm:presLayoutVars>
      </dgm:prSet>
      <dgm:spPr/>
    </dgm:pt>
  </dgm:ptLst>
  <dgm:cxnLst>
    <dgm:cxn modelId="{BB314316-CEE4-44AD-A0A3-7785F4F9F950}" srcId="{C27E6CC3-DCAE-434F-B83D-77D1DB4D402D}" destId="{DE678F9C-225F-4CA7-9D98-852839FFA071}" srcOrd="0" destOrd="0" parTransId="{645E31B7-8520-40C1-912B-62B8962708C3}" sibTransId="{5F20D979-4EC2-4350-99DC-199CB7291AA8}"/>
    <dgm:cxn modelId="{2372F317-D7B6-4E31-96BC-2816E10639D7}" type="presOf" srcId="{100EE3EF-3D30-4562-8CC1-5708C66AB762}" destId="{FD7F0426-F3B1-437D-A384-27628C8492A7}" srcOrd="0" destOrd="0" presId="urn:microsoft.com/office/officeart/2005/8/layout/hierarchy6"/>
    <dgm:cxn modelId="{6E89251C-0AEC-48FE-BB1F-0A2DDD84656F}" type="presOf" srcId="{AFDB5AF2-A332-4229-9277-4134FE32A1EA}" destId="{77F9EAD2-58A5-4C21-8C59-57A2D1558FAB}" srcOrd="0" destOrd="0" presId="urn:microsoft.com/office/officeart/2005/8/layout/hierarchy6"/>
    <dgm:cxn modelId="{0793431D-30D2-4F52-9AAB-666F0BB79940}" type="presOf" srcId="{41CF58C4-B89A-4185-B63F-7F45A07168E3}" destId="{6F4277E2-C94D-4334-9B8A-A21E0678D2CF}" srcOrd="0" destOrd="0" presId="urn:microsoft.com/office/officeart/2005/8/layout/hierarchy6"/>
    <dgm:cxn modelId="{F814AF20-AB0B-421A-90EC-350188A7D73D}" type="presOf" srcId="{83F14F2B-8293-4B6F-8480-26D03B7FC91F}" destId="{CBAEA8B2-50BC-4C88-BAC1-608D61A3653F}" srcOrd="1" destOrd="0" presId="urn:microsoft.com/office/officeart/2005/8/layout/hierarchy6"/>
    <dgm:cxn modelId="{45CEC426-6F9B-4EC7-B604-BC51B6A21A15}" type="presOf" srcId="{6B54739B-27B0-4FFE-8E90-38C2A858F1F1}" destId="{0F482BAE-1376-44EB-BDC0-BDBFCFCC88B6}" srcOrd="0" destOrd="0" presId="urn:microsoft.com/office/officeart/2005/8/layout/hierarchy6"/>
    <dgm:cxn modelId="{43BCC728-4531-4C69-93D7-AE31C7E543E2}" srcId="{100EE3EF-3D30-4562-8CC1-5708C66AB762}" destId="{0D6C3C5D-D3EC-4783-89F0-5A065D14BCA1}" srcOrd="0" destOrd="0" parTransId="{994220EE-F1AD-4CAD-BC29-2ABA31D03717}" sibTransId="{6D087928-810C-4B59-B621-C0ABAA7C6909}"/>
    <dgm:cxn modelId="{0DF7312F-CCBC-4E68-BC47-43FB88A11A61}" srcId="{BA412260-B0CB-44D4-BFCE-561A7A5CA7A7}" destId="{18A72A4C-80F9-49B8-9F53-A8E8C1F79BCB}" srcOrd="0" destOrd="0" parTransId="{08CC0C7E-2074-4037-B8D5-6721DAAEF61A}" sibTransId="{1E0B8F24-32D7-4D0D-928A-75FD1D07DBD4}"/>
    <dgm:cxn modelId="{59A1D231-74FB-4386-BEB6-FF13AB9A46C6}" srcId="{85217C4C-D04E-4485-B52D-1C72CFF7F792}" destId="{52DE48B6-B9D4-4313-9656-981F37B84A8D}" srcOrd="4" destOrd="0" parTransId="{6AEFE6D8-3799-4760-B0C9-346CE03ECD53}" sibTransId="{C2D2A37C-DBFD-4B83-A6A4-68B293DB946B}"/>
    <dgm:cxn modelId="{89BCB132-58B0-4C21-B6EF-6D84CD47E48E}" srcId="{E8B98C94-51FD-4EFB-AA59-6099C7B40504}" destId="{BA412260-B0CB-44D4-BFCE-561A7A5CA7A7}" srcOrd="0" destOrd="0" parTransId="{7222C8A1-DE92-4CAE-9241-06F92B96EA07}" sibTransId="{44892B86-68E4-4265-B71C-B10E567FCA5E}"/>
    <dgm:cxn modelId="{BBE11634-0C15-4817-A64C-375516A86217}" type="presOf" srcId="{66E33E70-A7F7-47CD-86BA-BF64EE246ECC}" destId="{89B6A7AA-E14C-497F-A0BF-2FAF39BF31AD}" srcOrd="0" destOrd="0" presId="urn:microsoft.com/office/officeart/2005/8/layout/hierarchy6"/>
    <dgm:cxn modelId="{4705F23F-960F-4DA0-8798-29A4CC698835}" srcId="{E8B98C94-51FD-4EFB-AA59-6099C7B40504}" destId="{100EE3EF-3D30-4562-8CC1-5708C66AB762}" srcOrd="1" destOrd="0" parTransId="{AFDB5AF2-A332-4229-9277-4134FE32A1EA}" sibTransId="{2D70677B-68D6-412C-8F3A-3A219144FFA8}"/>
    <dgm:cxn modelId="{A370665F-3592-4483-AC21-DA29C183682C}" type="presOf" srcId="{DE678F9C-225F-4CA7-9D98-852839FFA071}" destId="{E808CA82-2BDE-46B4-9C5B-12289C12E2AB}" srcOrd="0" destOrd="0" presId="urn:microsoft.com/office/officeart/2005/8/layout/hierarchy6"/>
    <dgm:cxn modelId="{E5125062-92B8-4A07-83CE-9FB042EA253F}" type="presOf" srcId="{01E1A058-E4AF-49D3-BAA4-1FD598EB585A}" destId="{A4D1229C-EBDA-4870-A455-37D95381EDAE}" srcOrd="0" destOrd="0" presId="urn:microsoft.com/office/officeart/2005/8/layout/hierarchy6"/>
    <dgm:cxn modelId="{D266BF44-4C50-48CB-B1FB-B9BB61364081}" type="presOf" srcId="{A7514F48-E154-4F0E-9C66-7EE6F1B3FDB0}" destId="{3BDC4BF5-4890-48CF-9EAC-5C66D620AF3B}" srcOrd="0" destOrd="0" presId="urn:microsoft.com/office/officeart/2005/8/layout/hierarchy6"/>
    <dgm:cxn modelId="{7765F34B-D4DB-43AF-92CB-66D903C6F97E}" type="presOf" srcId="{29771D45-01C6-486D-93A0-C3C370E0F17F}" destId="{EFF60D07-8D6C-4B7E-8E98-7A2E57C3382D}" srcOrd="0" destOrd="0" presId="urn:microsoft.com/office/officeart/2005/8/layout/hierarchy6"/>
    <dgm:cxn modelId="{53D3F64B-E6A8-4211-BC45-C92BC7AC9761}" type="presOf" srcId="{D3B5663F-0735-49A9-90FB-F95EABCE5E7C}" destId="{2E2B7E70-B93E-491E-8BF1-CD712C0A47F6}" srcOrd="1" destOrd="0" presId="urn:microsoft.com/office/officeart/2005/8/layout/hierarchy6"/>
    <dgm:cxn modelId="{E47D2B50-02AE-42AE-ABD4-8DF5E39A071C}" type="presOf" srcId="{D03F26E4-0232-4584-B1EB-FBB992FD28E1}" destId="{C9F860CD-BF10-4886-9657-2B5D0CD12879}" srcOrd="0" destOrd="0" presId="urn:microsoft.com/office/officeart/2005/8/layout/hierarchy6"/>
    <dgm:cxn modelId="{4C78A052-7F3C-4925-B699-4CD2B6DBAF93}" type="presOf" srcId="{18A72A4C-80F9-49B8-9F53-A8E8C1F79BCB}" destId="{3001A484-3A2C-47D1-9B39-C81DA2B6ABD9}" srcOrd="0" destOrd="0" presId="urn:microsoft.com/office/officeart/2005/8/layout/hierarchy6"/>
    <dgm:cxn modelId="{A1994076-A4C8-46EF-8AB2-C21CCF40A365}" type="presOf" srcId="{7FCD5AB2-4A4E-4CDF-A973-8C59DB3FF2A2}" destId="{C84ECC76-7AF1-417F-9D87-33C0D269A62C}" srcOrd="0" destOrd="0" presId="urn:microsoft.com/office/officeart/2005/8/layout/hierarchy6"/>
    <dgm:cxn modelId="{9435485A-3DE6-4467-B79D-74EAACB31C20}" srcId="{0D6C3C5D-D3EC-4783-89F0-5A065D14BCA1}" destId="{7FCD5AB2-4A4E-4CDF-A973-8C59DB3FF2A2}" srcOrd="0" destOrd="0" parTransId="{29771D45-01C6-486D-93A0-C3C370E0F17F}" sibTransId="{70006CFA-C806-4D27-A20B-84AE92789114}"/>
    <dgm:cxn modelId="{BB97E282-C5EF-4701-860C-1A0F3CE8A574}" type="presOf" srcId="{0D6C3C5D-D3EC-4783-89F0-5A065D14BCA1}" destId="{642AF143-2494-4D50-8971-EFFE257C5A07}" srcOrd="0" destOrd="0" presId="urn:microsoft.com/office/officeart/2005/8/layout/hierarchy6"/>
    <dgm:cxn modelId="{AF88438B-996F-4A92-A9EC-09E7E44BD8BD}" srcId="{85217C4C-D04E-4485-B52D-1C72CFF7F792}" destId="{D3B5663F-0735-49A9-90FB-F95EABCE5E7C}" srcOrd="1" destOrd="0" parTransId="{1FEDA7F4-7D15-45CE-9A2C-B7BB02BF2FB6}" sibTransId="{2AAFA8DD-0632-4430-A60E-B114B9C6C697}"/>
    <dgm:cxn modelId="{69EEF590-07AF-4F57-96F2-4F54995A5982}" srcId="{85217C4C-D04E-4485-B52D-1C72CFF7F792}" destId="{A7514F48-E154-4F0E-9C66-7EE6F1B3FDB0}" srcOrd="2" destOrd="0" parTransId="{0A4AEC0D-C16C-463F-AEE6-562FCA28831E}" sibTransId="{604BE43A-2C8E-499E-95A8-92F30146D0CB}"/>
    <dgm:cxn modelId="{069E9E93-2F07-43E5-8075-2064011B1563}" srcId="{0D6C3C5D-D3EC-4783-89F0-5A065D14BCA1}" destId="{ACB7BD30-3687-409A-BB91-DD32CD4E7AC2}" srcOrd="1" destOrd="0" parTransId="{D03F26E4-0232-4584-B1EB-FBB992FD28E1}" sibTransId="{FC2E2AED-A148-4E53-9453-55ED1C6BB92E}"/>
    <dgm:cxn modelId="{53460594-27E1-4875-904D-7634E854BA15}" type="presOf" srcId="{83F14F2B-8293-4B6F-8480-26D03B7FC91F}" destId="{4ACC6B5F-2775-4F8D-A95B-68B2CAF647CC}" srcOrd="0" destOrd="0" presId="urn:microsoft.com/office/officeart/2005/8/layout/hierarchy6"/>
    <dgm:cxn modelId="{81005D9C-0CA4-4388-80EB-C4FEF772110F}" type="presOf" srcId="{9FB4228E-0D73-4208-A56F-9DE63400BDF0}" destId="{1D06052A-1942-4862-8E3B-151DDB4CE802}" srcOrd="0" destOrd="0" presId="urn:microsoft.com/office/officeart/2005/8/layout/hierarchy6"/>
    <dgm:cxn modelId="{1E8460A1-6DFF-4AB1-9DB8-42468F466462}" type="presOf" srcId="{5C2E9CF4-66FE-487D-9121-447C2BE0BC17}" destId="{5DE8E8FF-F444-44DC-9D25-70C6E2A34858}" srcOrd="0" destOrd="0" presId="urn:microsoft.com/office/officeart/2005/8/layout/hierarchy6"/>
    <dgm:cxn modelId="{A3523EA8-B86E-44A3-BAC2-6A367141E668}" type="presOf" srcId="{52DE48B6-B9D4-4313-9656-981F37B84A8D}" destId="{EDD6B17E-E82D-47D6-844C-269DDB22BF17}" srcOrd="0" destOrd="0" presId="urn:microsoft.com/office/officeart/2005/8/layout/hierarchy6"/>
    <dgm:cxn modelId="{5BFF03B0-F00D-4DF9-9549-C1DC362BCF5A}" type="presOf" srcId="{85217C4C-D04E-4485-B52D-1C72CFF7F792}" destId="{E01EA74E-2DF1-42E2-A8FB-CA6B19FF1989}" srcOrd="0" destOrd="0" presId="urn:microsoft.com/office/officeart/2005/8/layout/hierarchy6"/>
    <dgm:cxn modelId="{2C12A8B4-A935-4FAA-A7A9-DC57737841ED}" type="presOf" srcId="{7222C8A1-DE92-4CAE-9241-06F92B96EA07}" destId="{DD381D65-A115-4120-B628-42743B8273C8}" srcOrd="0" destOrd="0" presId="urn:microsoft.com/office/officeart/2005/8/layout/hierarchy6"/>
    <dgm:cxn modelId="{604021B6-BFED-47AC-A245-BE545B9B5029}" type="presOf" srcId="{C27E6CC3-DCAE-434F-B83D-77D1DB4D402D}" destId="{A980F6FC-859C-46BC-AB72-27EC59186736}" srcOrd="0" destOrd="0" presId="urn:microsoft.com/office/officeart/2005/8/layout/hierarchy6"/>
    <dgm:cxn modelId="{55E1BDB6-C7AA-4C15-B64D-1AAD48C52E65}" srcId="{4AD177DB-CF57-4BBF-B9EE-4C38CD2CDA51}" destId="{66E33E70-A7F7-47CD-86BA-BF64EE246ECC}" srcOrd="0" destOrd="0" parTransId="{01E1A058-E4AF-49D3-BAA4-1FD598EB585A}" sibTransId="{988BCAED-1243-45B3-A127-FCD627DAE7E1}"/>
    <dgm:cxn modelId="{BC45ABB7-E748-4D31-9232-825B98167B45}" type="presOf" srcId="{4AD177DB-CF57-4BBF-B9EE-4C38CD2CDA51}" destId="{F2AD9499-ABB8-4BAA-9406-4FDFA2FBA033}" srcOrd="0" destOrd="0" presId="urn:microsoft.com/office/officeart/2005/8/layout/hierarchy6"/>
    <dgm:cxn modelId="{243A58B8-8452-4BA5-BF26-99CA696B4EBC}" type="presOf" srcId="{A7514F48-E154-4F0E-9C66-7EE6F1B3FDB0}" destId="{EAADE729-BE47-4661-B11E-81BCC8984F67}" srcOrd="1" destOrd="0" presId="urn:microsoft.com/office/officeart/2005/8/layout/hierarchy6"/>
    <dgm:cxn modelId="{DBC82CC0-F326-4934-8F36-B1A22AF93650}" srcId="{18A72A4C-80F9-49B8-9F53-A8E8C1F79BCB}" destId="{41CF58C4-B89A-4185-B63F-7F45A07168E3}" srcOrd="0" destOrd="0" parTransId="{2F6C0F30-465C-43B4-8D43-F5A6F4BE687C}" sibTransId="{19C932C9-6860-44F4-999F-EDFE120E808C}"/>
    <dgm:cxn modelId="{883228C3-D069-4A06-8BD1-5C2779C4D0E8}" type="presOf" srcId="{E8B98C94-51FD-4EFB-AA59-6099C7B40504}" destId="{28C0E046-DA00-472A-A7AD-FEA0AA5F8FBC}" srcOrd="0" destOrd="0" presId="urn:microsoft.com/office/officeart/2005/8/layout/hierarchy6"/>
    <dgm:cxn modelId="{DBC514CD-CF50-4D11-BCDB-3DA48B4BD335}" type="presOf" srcId="{BA412260-B0CB-44D4-BFCE-561A7A5CA7A7}" destId="{1EDE3762-D0FB-4D8B-B9E8-AD067B0AA6B2}" srcOrd="0" destOrd="0" presId="urn:microsoft.com/office/officeart/2005/8/layout/hierarchy6"/>
    <dgm:cxn modelId="{1CE0B2D0-225A-4604-B4A7-21E31FB4C729}" type="presOf" srcId="{994220EE-F1AD-4CAD-BC29-2ABA31D03717}" destId="{DD241281-1077-4577-A61A-ADE9DF5B26D4}" srcOrd="0" destOrd="0" presId="urn:microsoft.com/office/officeart/2005/8/layout/hierarchy6"/>
    <dgm:cxn modelId="{A7EB49D6-7E7D-430E-B14B-EC5B00AAC710}" type="presOf" srcId="{D3B5663F-0735-49A9-90FB-F95EABCE5E7C}" destId="{28399821-6888-4D04-9ED1-EC67F214EFC8}" srcOrd="0" destOrd="0" presId="urn:microsoft.com/office/officeart/2005/8/layout/hierarchy6"/>
    <dgm:cxn modelId="{28E5F7DC-2FF7-4CE6-B594-F9C4A9C529B2}" srcId="{DB98F0D9-6FD1-48C1-B8E7-11A2EE85E0A6}" destId="{C27E6CC3-DCAE-434F-B83D-77D1DB4D402D}" srcOrd="0" destOrd="0" parTransId="{5C2E9CF4-66FE-487D-9121-447C2BE0BC17}" sibTransId="{4A312ED2-0AC0-40E4-BEE0-DFA26433FE63}"/>
    <dgm:cxn modelId="{14E357DF-42A1-4940-A94D-3E6909CE7C12}" type="presOf" srcId="{52DE48B6-B9D4-4313-9656-981F37B84A8D}" destId="{50695DC0-C421-4BA4-AA2B-D28891DDD3AF}" srcOrd="1" destOrd="0" presId="urn:microsoft.com/office/officeart/2005/8/layout/hierarchy6"/>
    <dgm:cxn modelId="{E9E8BAE2-F4FE-4986-A8F0-95EB077826CE}" srcId="{85217C4C-D04E-4485-B52D-1C72CFF7F792}" destId="{83F14F2B-8293-4B6F-8480-26D03B7FC91F}" srcOrd="3" destOrd="0" parTransId="{6D5D2D4E-D09B-428D-BC6E-14EFF1AE7E93}" sibTransId="{EF51FEB5-683D-4C0C-B6E2-8CD477297C6B}"/>
    <dgm:cxn modelId="{A1BFD6E8-7EFA-414A-B88D-1853D075A465}" type="presOf" srcId="{DB98F0D9-6FD1-48C1-B8E7-11A2EE85E0A6}" destId="{58D00C2C-4298-4A3D-81AB-A48B7331646C}" srcOrd="0" destOrd="0" presId="urn:microsoft.com/office/officeart/2005/8/layout/hierarchy6"/>
    <dgm:cxn modelId="{857430EA-55A5-4F8A-9244-AEC5BABE5A41}" srcId="{E8B98C94-51FD-4EFB-AA59-6099C7B40504}" destId="{DB98F0D9-6FD1-48C1-B8E7-11A2EE85E0A6}" srcOrd="2" destOrd="0" parTransId="{6B54739B-27B0-4FFE-8E90-38C2A858F1F1}" sibTransId="{805F84B3-4B23-4719-925C-BB56DD6636B2}"/>
    <dgm:cxn modelId="{EB8313EC-D8D8-4FDD-BC17-75D0CF67CE13}" type="presOf" srcId="{645E31B7-8520-40C1-912B-62B8962708C3}" destId="{A385B0B5-79CF-416E-AFB5-3432D7E40AA6}" srcOrd="0" destOrd="0" presId="urn:microsoft.com/office/officeart/2005/8/layout/hierarchy6"/>
    <dgm:cxn modelId="{EC237AEC-BA0A-4709-B391-4183558BD60A}" srcId="{85217C4C-D04E-4485-B52D-1C72CFF7F792}" destId="{E8B98C94-51FD-4EFB-AA59-6099C7B40504}" srcOrd="0" destOrd="0" parTransId="{24E2F6EA-41C1-4759-B84C-A9B1BAB9EF26}" sibTransId="{664A75E6-0136-416C-89B2-36A7AC695C1C}"/>
    <dgm:cxn modelId="{1A3C59EF-3F40-4B71-AD27-38BED785CE99}" type="presOf" srcId="{08CC0C7E-2074-4037-B8D5-6721DAAEF61A}" destId="{7D7089A3-5E8A-4294-971A-B7613CA3D782}" srcOrd="0" destOrd="0" presId="urn:microsoft.com/office/officeart/2005/8/layout/hierarchy6"/>
    <dgm:cxn modelId="{B5BA83EF-3D35-4DF4-9C07-C487D9A023A3}" srcId="{BA412260-B0CB-44D4-BFCE-561A7A5CA7A7}" destId="{4AD177DB-CF57-4BBF-B9EE-4C38CD2CDA51}" srcOrd="1" destOrd="0" parTransId="{9FB4228E-0D73-4208-A56F-9DE63400BDF0}" sibTransId="{798C3A61-4662-4A8C-9E95-5658D2187780}"/>
    <dgm:cxn modelId="{13BFEFFE-A2D6-4076-9136-F930B317C16F}" type="presOf" srcId="{ACB7BD30-3687-409A-BB91-DD32CD4E7AC2}" destId="{8AB684B4-E825-4C3A-8564-7B3267F35F0A}" srcOrd="0" destOrd="0" presId="urn:microsoft.com/office/officeart/2005/8/layout/hierarchy6"/>
    <dgm:cxn modelId="{2A59F1FE-7314-4C29-A05B-5E66FCCE9110}" type="presOf" srcId="{2F6C0F30-465C-43B4-8D43-F5A6F4BE687C}" destId="{20692054-56F7-4788-AA2D-F1341DC41C97}" srcOrd="0" destOrd="0" presId="urn:microsoft.com/office/officeart/2005/8/layout/hierarchy6"/>
    <dgm:cxn modelId="{B9C2AA74-CC0B-42A6-8927-DBD726C449A8}" type="presParOf" srcId="{E01EA74E-2DF1-42E2-A8FB-CA6B19FF1989}" destId="{76466873-D9FF-48D6-9971-13D6A949AA95}" srcOrd="0" destOrd="0" presId="urn:microsoft.com/office/officeart/2005/8/layout/hierarchy6"/>
    <dgm:cxn modelId="{B47922D8-CFAE-4B13-A30D-BDE1C0D2299D}" type="presParOf" srcId="{76466873-D9FF-48D6-9971-13D6A949AA95}" destId="{30A79164-4F65-46C4-9094-9EDF86C4983D}" srcOrd="0" destOrd="0" presId="urn:microsoft.com/office/officeart/2005/8/layout/hierarchy6"/>
    <dgm:cxn modelId="{186080C5-B440-4416-8AC6-8A70784C681D}" type="presParOf" srcId="{76466873-D9FF-48D6-9971-13D6A949AA95}" destId="{9B82F6C9-7B97-4703-9288-8E7B6DE540A4}" srcOrd="1" destOrd="0" presId="urn:microsoft.com/office/officeart/2005/8/layout/hierarchy6"/>
    <dgm:cxn modelId="{58302BAF-E6F7-4E91-88B4-5FB1C2BD5F34}" type="presParOf" srcId="{9B82F6C9-7B97-4703-9288-8E7B6DE540A4}" destId="{92978631-3F8A-4525-B780-842DDF854262}" srcOrd="0" destOrd="0" presId="urn:microsoft.com/office/officeart/2005/8/layout/hierarchy6"/>
    <dgm:cxn modelId="{5B927BEF-567B-4149-935A-9BA42DBE343F}" type="presParOf" srcId="{92978631-3F8A-4525-B780-842DDF854262}" destId="{28C0E046-DA00-472A-A7AD-FEA0AA5F8FBC}" srcOrd="0" destOrd="0" presId="urn:microsoft.com/office/officeart/2005/8/layout/hierarchy6"/>
    <dgm:cxn modelId="{E7C1E32A-E36C-47DE-9D1E-A599AA9387F9}" type="presParOf" srcId="{92978631-3F8A-4525-B780-842DDF854262}" destId="{B27ADED9-904C-4D84-80B2-9666DCB0EC48}" srcOrd="1" destOrd="0" presId="urn:microsoft.com/office/officeart/2005/8/layout/hierarchy6"/>
    <dgm:cxn modelId="{0871494A-95D9-47D9-8639-03E85EE93ED7}" type="presParOf" srcId="{B27ADED9-904C-4D84-80B2-9666DCB0EC48}" destId="{DD381D65-A115-4120-B628-42743B8273C8}" srcOrd="0" destOrd="0" presId="urn:microsoft.com/office/officeart/2005/8/layout/hierarchy6"/>
    <dgm:cxn modelId="{91D01FDF-80B0-472E-A2A9-44C6096A4E5B}" type="presParOf" srcId="{B27ADED9-904C-4D84-80B2-9666DCB0EC48}" destId="{13363664-E6DA-48BF-BACE-401B502B2D73}" srcOrd="1" destOrd="0" presId="urn:microsoft.com/office/officeart/2005/8/layout/hierarchy6"/>
    <dgm:cxn modelId="{1A1C34CB-2268-4E55-93DA-D02B1F40FBF7}" type="presParOf" srcId="{13363664-E6DA-48BF-BACE-401B502B2D73}" destId="{1EDE3762-D0FB-4D8B-B9E8-AD067B0AA6B2}" srcOrd="0" destOrd="0" presId="urn:microsoft.com/office/officeart/2005/8/layout/hierarchy6"/>
    <dgm:cxn modelId="{310EF54A-B96E-4B84-A82D-D75E798D513D}" type="presParOf" srcId="{13363664-E6DA-48BF-BACE-401B502B2D73}" destId="{99B0F191-6037-49F8-AC26-1A703A88C03B}" srcOrd="1" destOrd="0" presId="urn:microsoft.com/office/officeart/2005/8/layout/hierarchy6"/>
    <dgm:cxn modelId="{F70C556D-CA01-4BD6-9D6D-06C325521A8F}" type="presParOf" srcId="{99B0F191-6037-49F8-AC26-1A703A88C03B}" destId="{7D7089A3-5E8A-4294-971A-B7613CA3D782}" srcOrd="0" destOrd="0" presId="urn:microsoft.com/office/officeart/2005/8/layout/hierarchy6"/>
    <dgm:cxn modelId="{F3654D63-4A68-4FAA-A6ED-A7A6DF5C9113}" type="presParOf" srcId="{99B0F191-6037-49F8-AC26-1A703A88C03B}" destId="{4BF820CF-0070-49A7-B4A1-CA3D29E0D24E}" srcOrd="1" destOrd="0" presId="urn:microsoft.com/office/officeart/2005/8/layout/hierarchy6"/>
    <dgm:cxn modelId="{8C8FC8ED-79CD-4F32-AD02-BA350D6BDAE0}" type="presParOf" srcId="{4BF820CF-0070-49A7-B4A1-CA3D29E0D24E}" destId="{3001A484-3A2C-47D1-9B39-C81DA2B6ABD9}" srcOrd="0" destOrd="0" presId="urn:microsoft.com/office/officeart/2005/8/layout/hierarchy6"/>
    <dgm:cxn modelId="{A543DD41-C052-4C11-A9F3-94A1ED0DF6EB}" type="presParOf" srcId="{4BF820CF-0070-49A7-B4A1-CA3D29E0D24E}" destId="{5FF31C72-AD01-4AFC-A646-EADDEAA6EE37}" srcOrd="1" destOrd="0" presId="urn:microsoft.com/office/officeart/2005/8/layout/hierarchy6"/>
    <dgm:cxn modelId="{0552E273-2DAC-47D1-8CB2-A6375663033D}" type="presParOf" srcId="{5FF31C72-AD01-4AFC-A646-EADDEAA6EE37}" destId="{20692054-56F7-4788-AA2D-F1341DC41C97}" srcOrd="0" destOrd="0" presId="urn:microsoft.com/office/officeart/2005/8/layout/hierarchy6"/>
    <dgm:cxn modelId="{89CEDEF9-16AA-4C08-9F0A-18AA8CFA42AC}" type="presParOf" srcId="{5FF31C72-AD01-4AFC-A646-EADDEAA6EE37}" destId="{974D1B46-B543-4CBC-A93A-B21427CAD423}" srcOrd="1" destOrd="0" presId="urn:microsoft.com/office/officeart/2005/8/layout/hierarchy6"/>
    <dgm:cxn modelId="{0329B991-50D3-46D6-83D3-936D77958B59}" type="presParOf" srcId="{974D1B46-B543-4CBC-A93A-B21427CAD423}" destId="{6F4277E2-C94D-4334-9B8A-A21E0678D2CF}" srcOrd="0" destOrd="0" presId="urn:microsoft.com/office/officeart/2005/8/layout/hierarchy6"/>
    <dgm:cxn modelId="{DDDFAB93-2056-4051-80A9-098F0B9FA365}" type="presParOf" srcId="{974D1B46-B543-4CBC-A93A-B21427CAD423}" destId="{776BE6EE-3ADE-4AD8-96F2-9B6C4F02E27C}" srcOrd="1" destOrd="0" presId="urn:microsoft.com/office/officeart/2005/8/layout/hierarchy6"/>
    <dgm:cxn modelId="{79AE8C61-4591-4BF5-AAC3-4A39CE62F6CC}" type="presParOf" srcId="{99B0F191-6037-49F8-AC26-1A703A88C03B}" destId="{1D06052A-1942-4862-8E3B-151DDB4CE802}" srcOrd="2" destOrd="0" presId="urn:microsoft.com/office/officeart/2005/8/layout/hierarchy6"/>
    <dgm:cxn modelId="{F3FB472D-C733-46BA-A87F-6C4912E50535}" type="presParOf" srcId="{99B0F191-6037-49F8-AC26-1A703A88C03B}" destId="{8E3607EA-3E15-4BBA-9D71-E598654F1D67}" srcOrd="3" destOrd="0" presId="urn:microsoft.com/office/officeart/2005/8/layout/hierarchy6"/>
    <dgm:cxn modelId="{4BFF5B22-6D5E-4FEA-AF26-13F34C88549E}" type="presParOf" srcId="{8E3607EA-3E15-4BBA-9D71-E598654F1D67}" destId="{F2AD9499-ABB8-4BAA-9406-4FDFA2FBA033}" srcOrd="0" destOrd="0" presId="urn:microsoft.com/office/officeart/2005/8/layout/hierarchy6"/>
    <dgm:cxn modelId="{AB5D964A-69C5-4CE9-89A2-9DB440789C6B}" type="presParOf" srcId="{8E3607EA-3E15-4BBA-9D71-E598654F1D67}" destId="{071944E2-8667-44D0-B687-3D3FDF1CC370}" srcOrd="1" destOrd="0" presId="urn:microsoft.com/office/officeart/2005/8/layout/hierarchy6"/>
    <dgm:cxn modelId="{A97CBA15-0225-4C40-BBC6-50ED1DA0BF36}" type="presParOf" srcId="{071944E2-8667-44D0-B687-3D3FDF1CC370}" destId="{A4D1229C-EBDA-4870-A455-37D95381EDAE}" srcOrd="0" destOrd="0" presId="urn:microsoft.com/office/officeart/2005/8/layout/hierarchy6"/>
    <dgm:cxn modelId="{1D413286-1562-4BA1-92CD-7F1D347A71C9}" type="presParOf" srcId="{071944E2-8667-44D0-B687-3D3FDF1CC370}" destId="{5E4D00BD-CE6D-42CB-A387-9A7A0D1F60DA}" srcOrd="1" destOrd="0" presId="urn:microsoft.com/office/officeart/2005/8/layout/hierarchy6"/>
    <dgm:cxn modelId="{1291173F-7147-4CC5-9D29-B92174B04D21}" type="presParOf" srcId="{5E4D00BD-CE6D-42CB-A387-9A7A0D1F60DA}" destId="{89B6A7AA-E14C-497F-A0BF-2FAF39BF31AD}" srcOrd="0" destOrd="0" presId="urn:microsoft.com/office/officeart/2005/8/layout/hierarchy6"/>
    <dgm:cxn modelId="{4BFD0023-6135-480D-9F76-82A89049B692}" type="presParOf" srcId="{5E4D00BD-CE6D-42CB-A387-9A7A0D1F60DA}" destId="{7EEF46F9-AB95-42AA-9CBA-5977FC6BCDCC}" srcOrd="1" destOrd="0" presId="urn:microsoft.com/office/officeart/2005/8/layout/hierarchy6"/>
    <dgm:cxn modelId="{ACA32C58-D270-4E7B-9338-0B19346F1339}" type="presParOf" srcId="{B27ADED9-904C-4D84-80B2-9666DCB0EC48}" destId="{77F9EAD2-58A5-4C21-8C59-57A2D1558FAB}" srcOrd="2" destOrd="0" presId="urn:microsoft.com/office/officeart/2005/8/layout/hierarchy6"/>
    <dgm:cxn modelId="{FBB430D9-7C2A-41BF-861E-A088681A7C25}" type="presParOf" srcId="{B27ADED9-904C-4D84-80B2-9666DCB0EC48}" destId="{BBBA7065-E91F-4B75-8715-8EE1A0688167}" srcOrd="3" destOrd="0" presId="urn:microsoft.com/office/officeart/2005/8/layout/hierarchy6"/>
    <dgm:cxn modelId="{F2C5D6E0-DA74-4510-9CDF-233886174A5D}" type="presParOf" srcId="{BBBA7065-E91F-4B75-8715-8EE1A0688167}" destId="{FD7F0426-F3B1-437D-A384-27628C8492A7}" srcOrd="0" destOrd="0" presId="urn:microsoft.com/office/officeart/2005/8/layout/hierarchy6"/>
    <dgm:cxn modelId="{A337024B-116E-404E-8296-CA3F7D3F3E74}" type="presParOf" srcId="{BBBA7065-E91F-4B75-8715-8EE1A0688167}" destId="{5C47F779-48E1-4ACC-8062-5061D1753397}" srcOrd="1" destOrd="0" presId="urn:microsoft.com/office/officeart/2005/8/layout/hierarchy6"/>
    <dgm:cxn modelId="{3CF446DD-22E1-4AC1-9C84-A703DAAFA34A}" type="presParOf" srcId="{5C47F779-48E1-4ACC-8062-5061D1753397}" destId="{DD241281-1077-4577-A61A-ADE9DF5B26D4}" srcOrd="0" destOrd="0" presId="urn:microsoft.com/office/officeart/2005/8/layout/hierarchy6"/>
    <dgm:cxn modelId="{A96D20D0-E713-41C3-A39D-73ADA7A2A80E}" type="presParOf" srcId="{5C47F779-48E1-4ACC-8062-5061D1753397}" destId="{01A0B291-A60E-4FE3-951C-C8456FA7CFDF}" srcOrd="1" destOrd="0" presId="urn:microsoft.com/office/officeart/2005/8/layout/hierarchy6"/>
    <dgm:cxn modelId="{09E3777B-1F3F-427C-882D-6D030CDBBA5D}" type="presParOf" srcId="{01A0B291-A60E-4FE3-951C-C8456FA7CFDF}" destId="{642AF143-2494-4D50-8971-EFFE257C5A07}" srcOrd="0" destOrd="0" presId="urn:microsoft.com/office/officeart/2005/8/layout/hierarchy6"/>
    <dgm:cxn modelId="{9C7EA51F-A646-448C-A57C-7513A86C23E9}" type="presParOf" srcId="{01A0B291-A60E-4FE3-951C-C8456FA7CFDF}" destId="{98170D2A-2934-4004-8F24-90D054FAF5E8}" srcOrd="1" destOrd="0" presId="urn:microsoft.com/office/officeart/2005/8/layout/hierarchy6"/>
    <dgm:cxn modelId="{B3B307D3-8272-43DD-A20A-8A490FB8708A}" type="presParOf" srcId="{98170D2A-2934-4004-8F24-90D054FAF5E8}" destId="{EFF60D07-8D6C-4B7E-8E98-7A2E57C3382D}" srcOrd="0" destOrd="0" presId="urn:microsoft.com/office/officeart/2005/8/layout/hierarchy6"/>
    <dgm:cxn modelId="{E63485BF-148D-4DC8-9372-AB007892DE38}" type="presParOf" srcId="{98170D2A-2934-4004-8F24-90D054FAF5E8}" destId="{E6658874-5223-4F8B-B1FA-3A9E5D2F9D95}" srcOrd="1" destOrd="0" presId="urn:microsoft.com/office/officeart/2005/8/layout/hierarchy6"/>
    <dgm:cxn modelId="{47C2FD6A-B881-4671-80E0-B824C8B584D7}" type="presParOf" srcId="{E6658874-5223-4F8B-B1FA-3A9E5D2F9D95}" destId="{C84ECC76-7AF1-417F-9D87-33C0D269A62C}" srcOrd="0" destOrd="0" presId="urn:microsoft.com/office/officeart/2005/8/layout/hierarchy6"/>
    <dgm:cxn modelId="{321D5F34-8B76-464F-8F83-C337DA7F386C}" type="presParOf" srcId="{E6658874-5223-4F8B-B1FA-3A9E5D2F9D95}" destId="{38B77005-25F0-4C72-AD70-70516D5B118E}" srcOrd="1" destOrd="0" presId="urn:microsoft.com/office/officeart/2005/8/layout/hierarchy6"/>
    <dgm:cxn modelId="{202F6665-9243-49FA-A59B-C41D0C7C15BF}" type="presParOf" srcId="{98170D2A-2934-4004-8F24-90D054FAF5E8}" destId="{C9F860CD-BF10-4886-9657-2B5D0CD12879}" srcOrd="2" destOrd="0" presId="urn:microsoft.com/office/officeart/2005/8/layout/hierarchy6"/>
    <dgm:cxn modelId="{4520699B-5CED-4758-8055-D3D404E48EA1}" type="presParOf" srcId="{98170D2A-2934-4004-8F24-90D054FAF5E8}" destId="{C79BB1DF-608C-4C80-B6AC-C4179EA3E00F}" srcOrd="3" destOrd="0" presId="urn:microsoft.com/office/officeart/2005/8/layout/hierarchy6"/>
    <dgm:cxn modelId="{6F775B2A-C453-4FF1-8251-828687CCA2B1}" type="presParOf" srcId="{C79BB1DF-608C-4C80-B6AC-C4179EA3E00F}" destId="{8AB684B4-E825-4C3A-8564-7B3267F35F0A}" srcOrd="0" destOrd="0" presId="urn:microsoft.com/office/officeart/2005/8/layout/hierarchy6"/>
    <dgm:cxn modelId="{8EBAD514-ECF6-4AB8-92DC-08DD6DACDF11}" type="presParOf" srcId="{C79BB1DF-608C-4C80-B6AC-C4179EA3E00F}" destId="{7F9C1FBF-B345-4B05-8516-EDF5F989B35E}" srcOrd="1" destOrd="0" presId="urn:microsoft.com/office/officeart/2005/8/layout/hierarchy6"/>
    <dgm:cxn modelId="{3A1A7E22-24EF-4ADB-8DFF-750643E80ED7}" type="presParOf" srcId="{B27ADED9-904C-4D84-80B2-9666DCB0EC48}" destId="{0F482BAE-1376-44EB-BDC0-BDBFCFCC88B6}" srcOrd="4" destOrd="0" presId="urn:microsoft.com/office/officeart/2005/8/layout/hierarchy6"/>
    <dgm:cxn modelId="{41356DBD-1024-43E4-BB89-C2626B26DA9E}" type="presParOf" srcId="{B27ADED9-904C-4D84-80B2-9666DCB0EC48}" destId="{9E6F57EB-22B1-4D70-BBDC-13FC512F70B8}" srcOrd="5" destOrd="0" presId="urn:microsoft.com/office/officeart/2005/8/layout/hierarchy6"/>
    <dgm:cxn modelId="{CE76C324-D77B-4663-A68E-5273EA8AD804}" type="presParOf" srcId="{9E6F57EB-22B1-4D70-BBDC-13FC512F70B8}" destId="{58D00C2C-4298-4A3D-81AB-A48B7331646C}" srcOrd="0" destOrd="0" presId="urn:microsoft.com/office/officeart/2005/8/layout/hierarchy6"/>
    <dgm:cxn modelId="{54144AAD-2AE9-4054-9F89-10FFA1645AB5}" type="presParOf" srcId="{9E6F57EB-22B1-4D70-BBDC-13FC512F70B8}" destId="{441E3785-F047-430D-8398-03B738150D42}" srcOrd="1" destOrd="0" presId="urn:microsoft.com/office/officeart/2005/8/layout/hierarchy6"/>
    <dgm:cxn modelId="{52E9E35A-C7CA-4972-9347-9FBE21323D2F}" type="presParOf" srcId="{441E3785-F047-430D-8398-03B738150D42}" destId="{5DE8E8FF-F444-44DC-9D25-70C6E2A34858}" srcOrd="0" destOrd="0" presId="urn:microsoft.com/office/officeart/2005/8/layout/hierarchy6"/>
    <dgm:cxn modelId="{4DFCCC5D-96BE-49D7-BD9C-67CAE59A2326}" type="presParOf" srcId="{441E3785-F047-430D-8398-03B738150D42}" destId="{9A0A5223-C86C-4505-803A-86D5AF1872DE}" srcOrd="1" destOrd="0" presId="urn:microsoft.com/office/officeart/2005/8/layout/hierarchy6"/>
    <dgm:cxn modelId="{63F9B9B0-11F9-4C67-8FEC-B3B6A2212692}" type="presParOf" srcId="{9A0A5223-C86C-4505-803A-86D5AF1872DE}" destId="{A980F6FC-859C-46BC-AB72-27EC59186736}" srcOrd="0" destOrd="0" presId="urn:microsoft.com/office/officeart/2005/8/layout/hierarchy6"/>
    <dgm:cxn modelId="{7C2CD470-68DF-4FC1-AE14-5EE19270D86E}" type="presParOf" srcId="{9A0A5223-C86C-4505-803A-86D5AF1872DE}" destId="{5B55113D-CD56-429C-BEFA-69C653D7E7C0}" srcOrd="1" destOrd="0" presId="urn:microsoft.com/office/officeart/2005/8/layout/hierarchy6"/>
    <dgm:cxn modelId="{52CB6154-A278-48BE-B777-0659D51450BC}" type="presParOf" srcId="{5B55113D-CD56-429C-BEFA-69C653D7E7C0}" destId="{A385B0B5-79CF-416E-AFB5-3432D7E40AA6}" srcOrd="0" destOrd="0" presId="urn:microsoft.com/office/officeart/2005/8/layout/hierarchy6"/>
    <dgm:cxn modelId="{5F5FBE53-04B8-4837-88DF-59B97AD84A99}" type="presParOf" srcId="{5B55113D-CD56-429C-BEFA-69C653D7E7C0}" destId="{129C6271-7EC4-44F4-83FD-B4B16777A905}" srcOrd="1" destOrd="0" presId="urn:microsoft.com/office/officeart/2005/8/layout/hierarchy6"/>
    <dgm:cxn modelId="{5D656BB6-1542-4C28-A4FB-1A47169291DF}" type="presParOf" srcId="{129C6271-7EC4-44F4-83FD-B4B16777A905}" destId="{E808CA82-2BDE-46B4-9C5B-12289C12E2AB}" srcOrd="0" destOrd="0" presId="urn:microsoft.com/office/officeart/2005/8/layout/hierarchy6"/>
    <dgm:cxn modelId="{46DA04CC-E780-42BA-BF1B-1E8485092F76}" type="presParOf" srcId="{129C6271-7EC4-44F4-83FD-B4B16777A905}" destId="{73B460DA-C81E-4308-8577-EA536E2ABCA8}" srcOrd="1" destOrd="0" presId="urn:microsoft.com/office/officeart/2005/8/layout/hierarchy6"/>
    <dgm:cxn modelId="{70F9B0B1-5A4F-48C9-A5DB-13FB83305441}" type="presParOf" srcId="{E01EA74E-2DF1-42E2-A8FB-CA6B19FF1989}" destId="{3AC9F185-2B0B-4FD0-A553-56AA0D0BAD6D}" srcOrd="1" destOrd="0" presId="urn:microsoft.com/office/officeart/2005/8/layout/hierarchy6"/>
    <dgm:cxn modelId="{D8CC605A-0732-4B47-857A-87F86BBE4E68}" type="presParOf" srcId="{3AC9F185-2B0B-4FD0-A553-56AA0D0BAD6D}" destId="{26E772C0-4EB1-4D9F-B995-0EB01B017AEE}" srcOrd="0" destOrd="0" presId="urn:microsoft.com/office/officeart/2005/8/layout/hierarchy6"/>
    <dgm:cxn modelId="{B424F9C1-3823-4F23-80BF-924234ADB210}" type="presParOf" srcId="{26E772C0-4EB1-4D9F-B995-0EB01B017AEE}" destId="{28399821-6888-4D04-9ED1-EC67F214EFC8}" srcOrd="0" destOrd="0" presId="urn:microsoft.com/office/officeart/2005/8/layout/hierarchy6"/>
    <dgm:cxn modelId="{6E2D6FAB-E9EE-48F6-9A9A-65670DAAAFCA}" type="presParOf" srcId="{26E772C0-4EB1-4D9F-B995-0EB01B017AEE}" destId="{2E2B7E70-B93E-491E-8BF1-CD712C0A47F6}" srcOrd="1" destOrd="0" presId="urn:microsoft.com/office/officeart/2005/8/layout/hierarchy6"/>
    <dgm:cxn modelId="{DFFF7B62-2AF5-4292-85DA-290B154347EF}" type="presParOf" srcId="{3AC9F185-2B0B-4FD0-A553-56AA0D0BAD6D}" destId="{BB70A857-B97B-4FAE-BB71-C5231B507EBA}" srcOrd="1" destOrd="0" presId="urn:microsoft.com/office/officeart/2005/8/layout/hierarchy6"/>
    <dgm:cxn modelId="{06930429-B557-4CD2-AD41-6A85C072E979}" type="presParOf" srcId="{BB70A857-B97B-4FAE-BB71-C5231B507EBA}" destId="{A07CF0C2-02AC-49B4-B299-7ABFC4E47436}" srcOrd="0" destOrd="0" presId="urn:microsoft.com/office/officeart/2005/8/layout/hierarchy6"/>
    <dgm:cxn modelId="{CD1EED56-FEAD-48CE-A040-51970C41853A}" type="presParOf" srcId="{3AC9F185-2B0B-4FD0-A553-56AA0D0BAD6D}" destId="{A1B195C8-D30B-4D3A-BDE8-39AB67627071}" srcOrd="2" destOrd="0" presId="urn:microsoft.com/office/officeart/2005/8/layout/hierarchy6"/>
    <dgm:cxn modelId="{A84914DB-8E08-44E2-A374-2D1E43035A3F}" type="presParOf" srcId="{A1B195C8-D30B-4D3A-BDE8-39AB67627071}" destId="{3BDC4BF5-4890-48CF-9EAC-5C66D620AF3B}" srcOrd="0" destOrd="0" presId="urn:microsoft.com/office/officeart/2005/8/layout/hierarchy6"/>
    <dgm:cxn modelId="{DA489E1E-FDF1-4496-9BFC-94806D3C2F98}" type="presParOf" srcId="{A1B195C8-D30B-4D3A-BDE8-39AB67627071}" destId="{EAADE729-BE47-4661-B11E-81BCC8984F67}" srcOrd="1" destOrd="0" presId="urn:microsoft.com/office/officeart/2005/8/layout/hierarchy6"/>
    <dgm:cxn modelId="{BDF94EAA-E8D9-4022-95AD-11373AA167AB}" type="presParOf" srcId="{3AC9F185-2B0B-4FD0-A553-56AA0D0BAD6D}" destId="{753E6D97-1746-42E7-8C06-5712B24C2407}" srcOrd="3" destOrd="0" presId="urn:microsoft.com/office/officeart/2005/8/layout/hierarchy6"/>
    <dgm:cxn modelId="{75121578-732C-4B6D-A9A9-B0E9AA1388FB}" type="presParOf" srcId="{753E6D97-1746-42E7-8C06-5712B24C2407}" destId="{88CA6EC3-1BD3-47BF-9E40-14B4473F515E}" srcOrd="0" destOrd="0" presId="urn:microsoft.com/office/officeart/2005/8/layout/hierarchy6"/>
    <dgm:cxn modelId="{C1D499B6-7B21-495F-8063-46506FC28E95}" type="presParOf" srcId="{3AC9F185-2B0B-4FD0-A553-56AA0D0BAD6D}" destId="{3212BB3F-A5D4-4CF3-91C3-C10EBB6463E7}" srcOrd="4" destOrd="0" presId="urn:microsoft.com/office/officeart/2005/8/layout/hierarchy6"/>
    <dgm:cxn modelId="{78475378-DDB3-4802-A77D-E3E3107AF822}" type="presParOf" srcId="{3212BB3F-A5D4-4CF3-91C3-C10EBB6463E7}" destId="{4ACC6B5F-2775-4F8D-A95B-68B2CAF647CC}" srcOrd="0" destOrd="0" presId="urn:microsoft.com/office/officeart/2005/8/layout/hierarchy6"/>
    <dgm:cxn modelId="{3E684AB6-5B44-4C4F-8404-F2039F58BCCE}" type="presParOf" srcId="{3212BB3F-A5D4-4CF3-91C3-C10EBB6463E7}" destId="{CBAEA8B2-50BC-4C88-BAC1-608D61A3653F}" srcOrd="1" destOrd="0" presId="urn:microsoft.com/office/officeart/2005/8/layout/hierarchy6"/>
    <dgm:cxn modelId="{EBB53FAE-FAE0-4D6C-91E3-BEC6182F79D4}" type="presParOf" srcId="{3AC9F185-2B0B-4FD0-A553-56AA0D0BAD6D}" destId="{21C2BCD7-C582-4EBA-B53A-7186A4E4AEE6}" srcOrd="5" destOrd="0" presId="urn:microsoft.com/office/officeart/2005/8/layout/hierarchy6"/>
    <dgm:cxn modelId="{D2430F77-8C1B-40FA-AD46-C3AA0357ABC9}" type="presParOf" srcId="{21C2BCD7-C582-4EBA-B53A-7186A4E4AEE6}" destId="{48A479A5-BD8D-4925-9036-3E8D572251BF}" srcOrd="0" destOrd="0" presId="urn:microsoft.com/office/officeart/2005/8/layout/hierarchy6"/>
    <dgm:cxn modelId="{FB499962-DB84-434D-BA05-1097B9F84903}" type="presParOf" srcId="{3AC9F185-2B0B-4FD0-A553-56AA0D0BAD6D}" destId="{3F5CE3A4-D07C-4527-84C9-C27B8989149C}" srcOrd="6" destOrd="0" presId="urn:microsoft.com/office/officeart/2005/8/layout/hierarchy6"/>
    <dgm:cxn modelId="{19B54FDE-D0C3-4C06-B400-092310F01566}" type="presParOf" srcId="{3F5CE3A4-D07C-4527-84C9-C27B8989149C}" destId="{EDD6B17E-E82D-47D6-844C-269DDB22BF17}" srcOrd="0" destOrd="0" presId="urn:microsoft.com/office/officeart/2005/8/layout/hierarchy6"/>
    <dgm:cxn modelId="{4088F48C-1657-4ACD-8576-62FE533DA220}" type="presParOf" srcId="{3F5CE3A4-D07C-4527-84C9-C27B8989149C}" destId="{50695DC0-C421-4BA4-AA2B-D28891DDD3AF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D80C09-AA6F-4448-A984-891A7CF842C9}">
      <dsp:nvSpPr>
        <dsp:cNvPr id="0" name=""/>
        <dsp:cNvSpPr/>
      </dsp:nvSpPr>
      <dsp:spPr>
        <a:xfrm>
          <a:off x="1188" y="536834"/>
          <a:ext cx="1366033" cy="6830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票券列表</a:t>
          </a:r>
        </a:p>
      </dsp:txBody>
      <dsp:txXfrm>
        <a:off x="21193" y="556839"/>
        <a:ext cx="1326023" cy="643006"/>
      </dsp:txXfrm>
    </dsp:sp>
    <dsp:sp modelId="{1ECBD038-CDD4-4006-84CA-AF0D6AC4D7B6}">
      <dsp:nvSpPr>
        <dsp:cNvPr id="0" name=""/>
        <dsp:cNvSpPr/>
      </dsp:nvSpPr>
      <dsp:spPr>
        <a:xfrm>
          <a:off x="137791" y="1219851"/>
          <a:ext cx="136603" cy="512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2262"/>
              </a:lnTo>
              <a:lnTo>
                <a:pt x="136603" y="51226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A93079-682F-4903-9BD3-F6AFD83E5D84}">
      <dsp:nvSpPr>
        <dsp:cNvPr id="0" name=""/>
        <dsp:cNvSpPr/>
      </dsp:nvSpPr>
      <dsp:spPr>
        <a:xfrm>
          <a:off x="274395" y="1390605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领取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u="none" kern="1200" dirty="0"/>
            <a:t>(</a:t>
          </a:r>
          <a:r>
            <a:rPr lang="zh-CN" altLang="en-US" sz="1600" u="none" kern="1200" dirty="0"/>
            <a:t>弹框</a:t>
          </a:r>
          <a:r>
            <a:rPr lang="en-US" altLang="zh-CN" sz="1600" u="none" kern="1200" dirty="0"/>
            <a:t>)</a:t>
          </a:r>
          <a:endParaRPr lang="zh-CN" altLang="en-US" sz="1600" u="none" kern="1200" dirty="0"/>
        </a:p>
      </dsp:txBody>
      <dsp:txXfrm>
        <a:off x="294400" y="1410610"/>
        <a:ext cx="1052817" cy="643006"/>
      </dsp:txXfrm>
    </dsp:sp>
    <dsp:sp modelId="{A30761CA-1F30-4840-9518-55E56452FB11}">
      <dsp:nvSpPr>
        <dsp:cNvPr id="0" name=""/>
        <dsp:cNvSpPr/>
      </dsp:nvSpPr>
      <dsp:spPr>
        <a:xfrm>
          <a:off x="137791" y="1219851"/>
          <a:ext cx="136603" cy="13660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6033"/>
              </a:lnTo>
              <a:lnTo>
                <a:pt x="136603" y="136603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70E3FC-9EFD-464A-B36E-9A989E9A9A3B}">
      <dsp:nvSpPr>
        <dsp:cNvPr id="0" name=""/>
        <dsp:cNvSpPr/>
      </dsp:nvSpPr>
      <dsp:spPr>
        <a:xfrm>
          <a:off x="274395" y="2244377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查看</a:t>
          </a:r>
          <a:endParaRPr lang="en-US" altLang="zh-CN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(</a:t>
          </a:r>
          <a:r>
            <a:rPr lang="zh-CN" altLang="en-US" sz="1600" kern="1200" dirty="0"/>
            <a:t>跳转</a:t>
          </a:r>
          <a:r>
            <a:rPr lang="en-US" altLang="zh-CN" sz="1600" kern="1200" dirty="0"/>
            <a:t>)</a:t>
          </a:r>
          <a:endParaRPr lang="zh-CN" altLang="en-US" sz="1600" kern="1200" dirty="0"/>
        </a:p>
      </dsp:txBody>
      <dsp:txXfrm>
        <a:off x="294400" y="2264382"/>
        <a:ext cx="1052817" cy="643006"/>
      </dsp:txXfrm>
    </dsp:sp>
    <dsp:sp modelId="{680956BA-469F-4A05-B219-87B1B4D9D865}">
      <dsp:nvSpPr>
        <dsp:cNvPr id="0" name=""/>
        <dsp:cNvSpPr/>
      </dsp:nvSpPr>
      <dsp:spPr>
        <a:xfrm>
          <a:off x="137791" y="1219851"/>
          <a:ext cx="136603" cy="22198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9805"/>
              </a:lnTo>
              <a:lnTo>
                <a:pt x="136603" y="221980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08D732-125C-4E12-9918-0361322907E3}">
      <dsp:nvSpPr>
        <dsp:cNvPr id="0" name=""/>
        <dsp:cNvSpPr/>
      </dsp:nvSpPr>
      <dsp:spPr>
        <a:xfrm>
          <a:off x="274395" y="3098148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删除</a:t>
          </a:r>
        </a:p>
      </dsp:txBody>
      <dsp:txXfrm>
        <a:off x="294400" y="3118153"/>
        <a:ext cx="1052817" cy="643006"/>
      </dsp:txXfrm>
    </dsp:sp>
    <dsp:sp modelId="{6BD9DBD3-F06B-4F09-B602-60BBB8CE0BC3}">
      <dsp:nvSpPr>
        <dsp:cNvPr id="0" name=""/>
        <dsp:cNvSpPr/>
      </dsp:nvSpPr>
      <dsp:spPr>
        <a:xfrm>
          <a:off x="1708730" y="536834"/>
          <a:ext cx="1366033" cy="6830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使用票券</a:t>
          </a:r>
        </a:p>
      </dsp:txBody>
      <dsp:txXfrm>
        <a:off x="1728735" y="556839"/>
        <a:ext cx="1326023" cy="643006"/>
      </dsp:txXfrm>
    </dsp:sp>
    <dsp:sp modelId="{F3736B17-DDB8-4706-9C59-59E237490E5C}">
      <dsp:nvSpPr>
        <dsp:cNvPr id="0" name=""/>
        <dsp:cNvSpPr/>
      </dsp:nvSpPr>
      <dsp:spPr>
        <a:xfrm>
          <a:off x="1845334" y="1219851"/>
          <a:ext cx="136603" cy="512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2262"/>
              </a:lnTo>
              <a:lnTo>
                <a:pt x="136603" y="51226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01066E-81BB-4569-AE49-A66A40D7DC65}">
      <dsp:nvSpPr>
        <dsp:cNvPr id="0" name=""/>
        <dsp:cNvSpPr/>
      </dsp:nvSpPr>
      <dsp:spPr>
        <a:xfrm>
          <a:off x="1981937" y="1390605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扫码验票</a:t>
          </a:r>
          <a:endParaRPr lang="en-US" altLang="zh-CN" sz="1600" kern="1200" dirty="0"/>
        </a:p>
      </dsp:txBody>
      <dsp:txXfrm>
        <a:off x="2001942" y="1410610"/>
        <a:ext cx="1052817" cy="643006"/>
      </dsp:txXfrm>
    </dsp:sp>
    <dsp:sp modelId="{E8766A67-D06F-4FE1-B3EF-7F0C01FF1D80}">
      <dsp:nvSpPr>
        <dsp:cNvPr id="0" name=""/>
        <dsp:cNvSpPr/>
      </dsp:nvSpPr>
      <dsp:spPr>
        <a:xfrm>
          <a:off x="1845334" y="1219851"/>
          <a:ext cx="136603" cy="13660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6033"/>
              </a:lnTo>
              <a:lnTo>
                <a:pt x="136603" y="136603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068E89-CB4E-4D93-9907-7C45BECE6593}">
      <dsp:nvSpPr>
        <dsp:cNvPr id="0" name=""/>
        <dsp:cNvSpPr/>
      </dsp:nvSpPr>
      <dsp:spPr>
        <a:xfrm>
          <a:off x="1981937" y="2244377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检票</a:t>
          </a:r>
          <a:endParaRPr lang="en-US" altLang="zh-CN" sz="1600" kern="1200" dirty="0"/>
        </a:p>
      </dsp:txBody>
      <dsp:txXfrm>
        <a:off x="2001942" y="2264382"/>
        <a:ext cx="1052817" cy="643006"/>
      </dsp:txXfrm>
    </dsp:sp>
    <dsp:sp modelId="{AD14DE05-8D40-4C44-A2D9-A968EDD6D414}">
      <dsp:nvSpPr>
        <dsp:cNvPr id="0" name=""/>
        <dsp:cNvSpPr/>
      </dsp:nvSpPr>
      <dsp:spPr>
        <a:xfrm>
          <a:off x="3416273" y="536834"/>
          <a:ext cx="1366033" cy="6830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个人信息</a:t>
          </a:r>
        </a:p>
      </dsp:txBody>
      <dsp:txXfrm>
        <a:off x="3436278" y="556839"/>
        <a:ext cx="1326023" cy="643006"/>
      </dsp:txXfrm>
    </dsp:sp>
    <dsp:sp modelId="{6361BAAB-0641-4661-98A9-C0B0E29F7C46}">
      <dsp:nvSpPr>
        <dsp:cNvPr id="0" name=""/>
        <dsp:cNvSpPr/>
      </dsp:nvSpPr>
      <dsp:spPr>
        <a:xfrm>
          <a:off x="5123815" y="536834"/>
          <a:ext cx="1366033" cy="6830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票券详情</a:t>
          </a:r>
        </a:p>
      </dsp:txBody>
      <dsp:txXfrm>
        <a:off x="5143820" y="556839"/>
        <a:ext cx="1326023" cy="643006"/>
      </dsp:txXfrm>
    </dsp:sp>
    <dsp:sp modelId="{EAFDD307-D48A-4116-ACD9-BA8A90203F0B}">
      <dsp:nvSpPr>
        <dsp:cNvPr id="0" name=""/>
        <dsp:cNvSpPr/>
      </dsp:nvSpPr>
      <dsp:spPr>
        <a:xfrm>
          <a:off x="5260418" y="1219851"/>
          <a:ext cx="136603" cy="512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2262"/>
              </a:lnTo>
              <a:lnTo>
                <a:pt x="136603" y="51226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23DF4B-D348-4176-98DC-D682A1CFC95F}">
      <dsp:nvSpPr>
        <dsp:cNvPr id="0" name=""/>
        <dsp:cNvSpPr/>
      </dsp:nvSpPr>
      <dsp:spPr>
        <a:xfrm>
          <a:off x="5397022" y="1390605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票券信息</a:t>
          </a:r>
        </a:p>
      </dsp:txBody>
      <dsp:txXfrm>
        <a:off x="5417027" y="1410610"/>
        <a:ext cx="1052817" cy="643006"/>
      </dsp:txXfrm>
    </dsp:sp>
    <dsp:sp modelId="{EBC120AE-63D6-49A0-BE80-72F06822945F}">
      <dsp:nvSpPr>
        <dsp:cNvPr id="0" name=""/>
        <dsp:cNvSpPr/>
      </dsp:nvSpPr>
      <dsp:spPr>
        <a:xfrm>
          <a:off x="5260418" y="1219851"/>
          <a:ext cx="136603" cy="13660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6033"/>
              </a:lnTo>
              <a:lnTo>
                <a:pt x="136603" y="136603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4EFDCB-69CD-4A91-A110-765DBAC06A50}">
      <dsp:nvSpPr>
        <dsp:cNvPr id="0" name=""/>
        <dsp:cNvSpPr/>
      </dsp:nvSpPr>
      <dsp:spPr>
        <a:xfrm>
          <a:off x="5397022" y="2244377"/>
          <a:ext cx="1092827" cy="6830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二维码放大</a:t>
          </a:r>
        </a:p>
      </dsp:txBody>
      <dsp:txXfrm>
        <a:off x="5417027" y="2264382"/>
        <a:ext cx="1052817" cy="6430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FB30E4-C14E-4581-A8B7-0CF3435ECFB6}">
      <dsp:nvSpPr>
        <dsp:cNvPr id="0" name=""/>
        <dsp:cNvSpPr/>
      </dsp:nvSpPr>
      <dsp:spPr>
        <a:xfrm>
          <a:off x="0" y="3314343"/>
          <a:ext cx="9740900" cy="70583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执行操作</a:t>
          </a:r>
        </a:p>
      </dsp:txBody>
      <dsp:txXfrm>
        <a:off x="0" y="3314343"/>
        <a:ext cx="2922270" cy="705834"/>
      </dsp:txXfrm>
    </dsp:sp>
    <dsp:sp modelId="{568AE6EC-66B6-4B0E-9EF5-8263722D1D5B}">
      <dsp:nvSpPr>
        <dsp:cNvPr id="0" name=""/>
        <dsp:cNvSpPr/>
      </dsp:nvSpPr>
      <dsp:spPr>
        <a:xfrm>
          <a:off x="0" y="2490869"/>
          <a:ext cx="9740900" cy="70583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具体功能</a:t>
          </a:r>
        </a:p>
      </dsp:txBody>
      <dsp:txXfrm>
        <a:off x="0" y="2490869"/>
        <a:ext cx="2922270" cy="705834"/>
      </dsp:txXfrm>
    </dsp:sp>
    <dsp:sp modelId="{066FFB92-12E1-45D1-9A53-5B5B0E315592}">
      <dsp:nvSpPr>
        <dsp:cNvPr id="0" name=""/>
        <dsp:cNvSpPr/>
      </dsp:nvSpPr>
      <dsp:spPr>
        <a:xfrm>
          <a:off x="0" y="1696807"/>
          <a:ext cx="9740900" cy="70583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功能页面</a:t>
          </a:r>
        </a:p>
      </dsp:txBody>
      <dsp:txXfrm>
        <a:off x="0" y="1696807"/>
        <a:ext cx="2922270" cy="705834"/>
      </dsp:txXfrm>
    </dsp:sp>
    <dsp:sp modelId="{8344A91C-C364-46E6-89C3-46A9D60984A2}">
      <dsp:nvSpPr>
        <dsp:cNvPr id="0" name=""/>
        <dsp:cNvSpPr/>
      </dsp:nvSpPr>
      <dsp:spPr>
        <a:xfrm>
          <a:off x="0" y="843921"/>
          <a:ext cx="9740900" cy="705834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使用对象</a:t>
          </a:r>
        </a:p>
      </dsp:txBody>
      <dsp:txXfrm>
        <a:off x="0" y="843921"/>
        <a:ext cx="2922270" cy="705834"/>
      </dsp:txXfrm>
    </dsp:sp>
    <dsp:sp modelId="{3162BF03-117A-4E4C-8E7D-2874BB4916D0}">
      <dsp:nvSpPr>
        <dsp:cNvPr id="0" name=""/>
        <dsp:cNvSpPr/>
      </dsp:nvSpPr>
      <dsp:spPr>
        <a:xfrm>
          <a:off x="6223147" y="902741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组员</a:t>
          </a:r>
        </a:p>
      </dsp:txBody>
      <dsp:txXfrm>
        <a:off x="6240375" y="919969"/>
        <a:ext cx="847837" cy="553739"/>
      </dsp:txXfrm>
    </dsp:sp>
    <dsp:sp modelId="{002AA8A8-4560-42E9-AA31-73A1B329D16A}">
      <dsp:nvSpPr>
        <dsp:cNvPr id="0" name=""/>
        <dsp:cNvSpPr/>
      </dsp:nvSpPr>
      <dsp:spPr>
        <a:xfrm>
          <a:off x="4800449" y="1490937"/>
          <a:ext cx="1863844" cy="235278"/>
        </a:xfrm>
        <a:custGeom>
          <a:avLst/>
          <a:gdLst/>
          <a:ahLst/>
          <a:cxnLst/>
          <a:rect l="0" t="0" r="0" b="0"/>
          <a:pathLst>
            <a:path>
              <a:moveTo>
                <a:pt x="1863844" y="0"/>
              </a:moveTo>
              <a:lnTo>
                <a:pt x="1863844" y="117639"/>
              </a:lnTo>
              <a:lnTo>
                <a:pt x="0" y="117639"/>
              </a:lnTo>
              <a:lnTo>
                <a:pt x="0" y="235278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77ECD0-B6AF-4BEA-A709-7E27AFB8DDB1}">
      <dsp:nvSpPr>
        <dsp:cNvPr id="0" name=""/>
        <dsp:cNvSpPr/>
      </dsp:nvSpPr>
      <dsp:spPr>
        <a:xfrm>
          <a:off x="4359302" y="1726215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票券列表</a:t>
          </a:r>
        </a:p>
      </dsp:txBody>
      <dsp:txXfrm>
        <a:off x="4376530" y="1743443"/>
        <a:ext cx="847837" cy="553739"/>
      </dsp:txXfrm>
    </dsp:sp>
    <dsp:sp modelId="{C8BA13A9-8DC0-41A1-A3EA-58EC51C137B6}">
      <dsp:nvSpPr>
        <dsp:cNvPr id="0" name=""/>
        <dsp:cNvSpPr/>
      </dsp:nvSpPr>
      <dsp:spPr>
        <a:xfrm>
          <a:off x="3940213" y="2314410"/>
          <a:ext cx="860236" cy="235278"/>
        </a:xfrm>
        <a:custGeom>
          <a:avLst/>
          <a:gdLst/>
          <a:ahLst/>
          <a:cxnLst/>
          <a:rect l="0" t="0" r="0" b="0"/>
          <a:pathLst>
            <a:path>
              <a:moveTo>
                <a:pt x="860236" y="0"/>
              </a:moveTo>
              <a:lnTo>
                <a:pt x="860236" y="117639"/>
              </a:lnTo>
              <a:lnTo>
                <a:pt x="0" y="117639"/>
              </a:lnTo>
              <a:lnTo>
                <a:pt x="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34ABFE-1800-41C1-A231-BE8B5ED4E1BA}">
      <dsp:nvSpPr>
        <dsp:cNvPr id="0" name=""/>
        <dsp:cNvSpPr/>
      </dsp:nvSpPr>
      <dsp:spPr>
        <a:xfrm>
          <a:off x="3499066" y="2549689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本周票券</a:t>
          </a:r>
        </a:p>
      </dsp:txBody>
      <dsp:txXfrm>
        <a:off x="3516294" y="2566917"/>
        <a:ext cx="847837" cy="553739"/>
      </dsp:txXfrm>
    </dsp:sp>
    <dsp:sp modelId="{046C2BDD-B189-4952-B6BF-106F645A3846}">
      <dsp:nvSpPr>
        <dsp:cNvPr id="0" name=""/>
        <dsp:cNvSpPr/>
      </dsp:nvSpPr>
      <dsp:spPr>
        <a:xfrm>
          <a:off x="3366722" y="3137884"/>
          <a:ext cx="573490" cy="235278"/>
        </a:xfrm>
        <a:custGeom>
          <a:avLst/>
          <a:gdLst/>
          <a:ahLst/>
          <a:cxnLst/>
          <a:rect l="0" t="0" r="0" b="0"/>
          <a:pathLst>
            <a:path>
              <a:moveTo>
                <a:pt x="573490" y="0"/>
              </a:moveTo>
              <a:lnTo>
                <a:pt x="573490" y="117639"/>
              </a:lnTo>
              <a:lnTo>
                <a:pt x="0" y="117639"/>
              </a:lnTo>
              <a:lnTo>
                <a:pt x="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836F70-FC30-42BB-B81F-E170A1BEE27B}">
      <dsp:nvSpPr>
        <dsp:cNvPr id="0" name=""/>
        <dsp:cNvSpPr/>
      </dsp:nvSpPr>
      <dsp:spPr>
        <a:xfrm>
          <a:off x="2925575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使用</a:t>
          </a:r>
        </a:p>
      </dsp:txBody>
      <dsp:txXfrm>
        <a:off x="2942803" y="3390390"/>
        <a:ext cx="847837" cy="553739"/>
      </dsp:txXfrm>
    </dsp:sp>
    <dsp:sp modelId="{5285635F-6313-4515-B760-9ED1CC95C785}">
      <dsp:nvSpPr>
        <dsp:cNvPr id="0" name=""/>
        <dsp:cNvSpPr/>
      </dsp:nvSpPr>
      <dsp:spPr>
        <a:xfrm>
          <a:off x="3940213" y="3137884"/>
          <a:ext cx="573490" cy="235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39"/>
              </a:lnTo>
              <a:lnTo>
                <a:pt x="573490" y="117639"/>
              </a:lnTo>
              <a:lnTo>
                <a:pt x="57349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B4B61F-9A8C-4833-B4CD-78B83A42BCFB}">
      <dsp:nvSpPr>
        <dsp:cNvPr id="0" name=""/>
        <dsp:cNvSpPr/>
      </dsp:nvSpPr>
      <dsp:spPr>
        <a:xfrm>
          <a:off x="4072557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删除</a:t>
          </a:r>
        </a:p>
      </dsp:txBody>
      <dsp:txXfrm>
        <a:off x="4089785" y="3390390"/>
        <a:ext cx="847837" cy="553739"/>
      </dsp:txXfrm>
    </dsp:sp>
    <dsp:sp modelId="{9F4F92DC-4F95-4936-9903-B2C31DEA7BBD}">
      <dsp:nvSpPr>
        <dsp:cNvPr id="0" name=""/>
        <dsp:cNvSpPr/>
      </dsp:nvSpPr>
      <dsp:spPr>
        <a:xfrm>
          <a:off x="4800449" y="2314410"/>
          <a:ext cx="860236" cy="235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39"/>
              </a:lnTo>
              <a:lnTo>
                <a:pt x="860236" y="117639"/>
              </a:lnTo>
              <a:lnTo>
                <a:pt x="860236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38F0E3-2EC2-4510-ADE7-2B3E01C62DCE}">
      <dsp:nvSpPr>
        <dsp:cNvPr id="0" name=""/>
        <dsp:cNvSpPr/>
      </dsp:nvSpPr>
      <dsp:spPr>
        <a:xfrm>
          <a:off x="5219538" y="2549689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归档票券</a:t>
          </a:r>
        </a:p>
      </dsp:txBody>
      <dsp:txXfrm>
        <a:off x="5236766" y="2566917"/>
        <a:ext cx="847837" cy="553739"/>
      </dsp:txXfrm>
    </dsp:sp>
    <dsp:sp modelId="{9228FE12-8326-4436-B26A-39AE43BC3462}">
      <dsp:nvSpPr>
        <dsp:cNvPr id="0" name=""/>
        <dsp:cNvSpPr/>
      </dsp:nvSpPr>
      <dsp:spPr>
        <a:xfrm>
          <a:off x="5614965" y="3137884"/>
          <a:ext cx="91440" cy="2352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228485-CC6D-480F-B791-F23609A7CC18}">
      <dsp:nvSpPr>
        <dsp:cNvPr id="0" name=""/>
        <dsp:cNvSpPr/>
      </dsp:nvSpPr>
      <dsp:spPr>
        <a:xfrm>
          <a:off x="5219538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查看</a:t>
          </a:r>
        </a:p>
      </dsp:txBody>
      <dsp:txXfrm>
        <a:off x="5236766" y="3390390"/>
        <a:ext cx="847837" cy="553739"/>
      </dsp:txXfrm>
    </dsp:sp>
    <dsp:sp modelId="{DD7F1001-F816-4DE7-A0D6-0D06C85BC02E}">
      <dsp:nvSpPr>
        <dsp:cNvPr id="0" name=""/>
        <dsp:cNvSpPr/>
      </dsp:nvSpPr>
      <dsp:spPr>
        <a:xfrm>
          <a:off x="6664294" y="1490937"/>
          <a:ext cx="143372" cy="235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39"/>
              </a:lnTo>
              <a:lnTo>
                <a:pt x="143372" y="117639"/>
              </a:lnTo>
              <a:lnTo>
                <a:pt x="143372" y="235278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DAABF5-2792-4C6E-AF2D-EE3BF1E6B4EE}">
      <dsp:nvSpPr>
        <dsp:cNvPr id="0" name=""/>
        <dsp:cNvSpPr/>
      </dsp:nvSpPr>
      <dsp:spPr>
        <a:xfrm>
          <a:off x="6366520" y="1726215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领取票券</a:t>
          </a:r>
        </a:p>
      </dsp:txBody>
      <dsp:txXfrm>
        <a:off x="6383748" y="1743443"/>
        <a:ext cx="847837" cy="553739"/>
      </dsp:txXfrm>
    </dsp:sp>
    <dsp:sp modelId="{44A9F184-A97D-4B64-9025-6C8E70268258}">
      <dsp:nvSpPr>
        <dsp:cNvPr id="0" name=""/>
        <dsp:cNvSpPr/>
      </dsp:nvSpPr>
      <dsp:spPr>
        <a:xfrm>
          <a:off x="6761946" y="2314410"/>
          <a:ext cx="91440" cy="2352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8BADEE-EFE9-4230-B6D4-699E68E2A392}">
      <dsp:nvSpPr>
        <dsp:cNvPr id="0" name=""/>
        <dsp:cNvSpPr/>
      </dsp:nvSpPr>
      <dsp:spPr>
        <a:xfrm>
          <a:off x="6366520" y="2549689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领取票券</a:t>
          </a:r>
        </a:p>
      </dsp:txBody>
      <dsp:txXfrm>
        <a:off x="6383748" y="2566917"/>
        <a:ext cx="847837" cy="553739"/>
      </dsp:txXfrm>
    </dsp:sp>
    <dsp:sp modelId="{3CE0DBD6-6423-47E2-8E91-D0268C178B13}">
      <dsp:nvSpPr>
        <dsp:cNvPr id="0" name=""/>
        <dsp:cNvSpPr/>
      </dsp:nvSpPr>
      <dsp:spPr>
        <a:xfrm>
          <a:off x="6761946" y="3137884"/>
          <a:ext cx="91440" cy="2352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3B8FAE-4B7F-40B4-A9DD-5606ABBF456A}">
      <dsp:nvSpPr>
        <dsp:cNvPr id="0" name=""/>
        <dsp:cNvSpPr/>
      </dsp:nvSpPr>
      <dsp:spPr>
        <a:xfrm>
          <a:off x="6366520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领取</a:t>
          </a:r>
        </a:p>
      </dsp:txBody>
      <dsp:txXfrm>
        <a:off x="6383748" y="3390390"/>
        <a:ext cx="847837" cy="553739"/>
      </dsp:txXfrm>
    </dsp:sp>
    <dsp:sp modelId="{8625D2FE-17C0-4C04-A675-5C5D5FD809B0}">
      <dsp:nvSpPr>
        <dsp:cNvPr id="0" name=""/>
        <dsp:cNvSpPr/>
      </dsp:nvSpPr>
      <dsp:spPr>
        <a:xfrm>
          <a:off x="6664294" y="1490937"/>
          <a:ext cx="1863844" cy="235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39"/>
              </a:lnTo>
              <a:lnTo>
                <a:pt x="1863844" y="117639"/>
              </a:lnTo>
              <a:lnTo>
                <a:pt x="1863844" y="235278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76A5C-EEE4-4FE6-AF4C-708995CDA5D3}">
      <dsp:nvSpPr>
        <dsp:cNvPr id="0" name=""/>
        <dsp:cNvSpPr/>
      </dsp:nvSpPr>
      <dsp:spPr>
        <a:xfrm>
          <a:off x="8086992" y="1726215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个人中心</a:t>
          </a:r>
        </a:p>
      </dsp:txBody>
      <dsp:txXfrm>
        <a:off x="8104220" y="1743443"/>
        <a:ext cx="847837" cy="553739"/>
      </dsp:txXfrm>
    </dsp:sp>
    <dsp:sp modelId="{25F75771-6A99-4B69-9F77-E916FF7941CF}">
      <dsp:nvSpPr>
        <dsp:cNvPr id="0" name=""/>
        <dsp:cNvSpPr/>
      </dsp:nvSpPr>
      <dsp:spPr>
        <a:xfrm>
          <a:off x="7954648" y="2314410"/>
          <a:ext cx="573490" cy="235278"/>
        </a:xfrm>
        <a:custGeom>
          <a:avLst/>
          <a:gdLst/>
          <a:ahLst/>
          <a:cxnLst/>
          <a:rect l="0" t="0" r="0" b="0"/>
          <a:pathLst>
            <a:path>
              <a:moveTo>
                <a:pt x="573490" y="0"/>
              </a:moveTo>
              <a:lnTo>
                <a:pt x="573490" y="117639"/>
              </a:lnTo>
              <a:lnTo>
                <a:pt x="0" y="117639"/>
              </a:lnTo>
              <a:lnTo>
                <a:pt x="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DB4D17-6865-4D99-A8A2-2EE8FA0E873D}">
      <dsp:nvSpPr>
        <dsp:cNvPr id="0" name=""/>
        <dsp:cNvSpPr/>
      </dsp:nvSpPr>
      <dsp:spPr>
        <a:xfrm>
          <a:off x="7513501" y="2549689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个人信息</a:t>
          </a:r>
        </a:p>
      </dsp:txBody>
      <dsp:txXfrm>
        <a:off x="7530729" y="2566917"/>
        <a:ext cx="847837" cy="553739"/>
      </dsp:txXfrm>
    </dsp:sp>
    <dsp:sp modelId="{4DC94D65-C72D-4B2E-9F44-46E1B629F55B}">
      <dsp:nvSpPr>
        <dsp:cNvPr id="0" name=""/>
        <dsp:cNvSpPr/>
      </dsp:nvSpPr>
      <dsp:spPr>
        <a:xfrm>
          <a:off x="7908928" y="3137884"/>
          <a:ext cx="91440" cy="2352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0B571E-0B55-4E86-8E26-6E8920F05F1B}">
      <dsp:nvSpPr>
        <dsp:cNvPr id="0" name=""/>
        <dsp:cNvSpPr/>
      </dsp:nvSpPr>
      <dsp:spPr>
        <a:xfrm>
          <a:off x="7513501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修改</a:t>
          </a:r>
        </a:p>
      </dsp:txBody>
      <dsp:txXfrm>
        <a:off x="7530729" y="3390390"/>
        <a:ext cx="847837" cy="553739"/>
      </dsp:txXfrm>
    </dsp:sp>
    <dsp:sp modelId="{7B7C7A96-BAC1-41AD-A55F-F58410778480}">
      <dsp:nvSpPr>
        <dsp:cNvPr id="0" name=""/>
        <dsp:cNvSpPr/>
      </dsp:nvSpPr>
      <dsp:spPr>
        <a:xfrm>
          <a:off x="8528138" y="2314410"/>
          <a:ext cx="573490" cy="235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639"/>
              </a:lnTo>
              <a:lnTo>
                <a:pt x="573490" y="117639"/>
              </a:lnTo>
              <a:lnTo>
                <a:pt x="57349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48556E-1581-4795-9970-E07F0A4F0BD4}">
      <dsp:nvSpPr>
        <dsp:cNvPr id="0" name=""/>
        <dsp:cNvSpPr/>
      </dsp:nvSpPr>
      <dsp:spPr>
        <a:xfrm>
          <a:off x="8660482" y="2549689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角色切换</a:t>
          </a:r>
          <a:br>
            <a:rPr lang="en-US" altLang="zh-CN" sz="1400" kern="1200" dirty="0"/>
          </a:br>
          <a:r>
            <a:rPr lang="en-US" altLang="zh-CN" sz="1400" kern="1200" dirty="0"/>
            <a:t>(</a:t>
          </a:r>
          <a:r>
            <a:rPr lang="zh-CN" altLang="en-US" sz="1400" kern="1200" dirty="0"/>
            <a:t>管理员</a:t>
          </a:r>
          <a:r>
            <a:rPr lang="en-US" altLang="zh-CN" sz="1400" kern="1200" dirty="0"/>
            <a:t>)</a:t>
          </a:r>
          <a:endParaRPr lang="zh-CN" altLang="en-US" sz="1400" kern="1200" dirty="0"/>
        </a:p>
      </dsp:txBody>
      <dsp:txXfrm>
        <a:off x="8677710" y="2566917"/>
        <a:ext cx="847837" cy="553739"/>
      </dsp:txXfrm>
    </dsp:sp>
    <dsp:sp modelId="{99DCB0BC-59F8-4892-A912-D3FC553284E0}">
      <dsp:nvSpPr>
        <dsp:cNvPr id="0" name=""/>
        <dsp:cNvSpPr/>
      </dsp:nvSpPr>
      <dsp:spPr>
        <a:xfrm>
          <a:off x="9055909" y="3137884"/>
          <a:ext cx="91440" cy="2352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5278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C7E43D-17E9-41F6-9C28-B5B89508A602}">
      <dsp:nvSpPr>
        <dsp:cNvPr id="0" name=""/>
        <dsp:cNvSpPr/>
      </dsp:nvSpPr>
      <dsp:spPr>
        <a:xfrm>
          <a:off x="8660482" y="3373162"/>
          <a:ext cx="882293" cy="588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切换</a:t>
          </a:r>
        </a:p>
      </dsp:txBody>
      <dsp:txXfrm>
        <a:off x="8677710" y="3390390"/>
        <a:ext cx="847837" cy="5537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B6C422-2A7C-4D9E-89A2-66B003FA907E}">
      <dsp:nvSpPr>
        <dsp:cNvPr id="0" name=""/>
        <dsp:cNvSpPr/>
      </dsp:nvSpPr>
      <dsp:spPr>
        <a:xfrm>
          <a:off x="0" y="3194547"/>
          <a:ext cx="9867900" cy="609998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执行操作</a:t>
          </a:r>
        </a:p>
      </dsp:txBody>
      <dsp:txXfrm>
        <a:off x="0" y="3194547"/>
        <a:ext cx="2960370" cy="609998"/>
      </dsp:txXfrm>
    </dsp:sp>
    <dsp:sp modelId="{8C4E125D-128E-40DC-81B2-990E1A1535C6}">
      <dsp:nvSpPr>
        <dsp:cNvPr id="0" name=""/>
        <dsp:cNvSpPr/>
      </dsp:nvSpPr>
      <dsp:spPr>
        <a:xfrm>
          <a:off x="0" y="2482883"/>
          <a:ext cx="9867900" cy="609998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具体功能</a:t>
          </a:r>
        </a:p>
      </dsp:txBody>
      <dsp:txXfrm>
        <a:off x="0" y="2482883"/>
        <a:ext cx="2960370" cy="609998"/>
      </dsp:txXfrm>
    </dsp:sp>
    <dsp:sp modelId="{59F57D0A-18D0-4D84-9327-9970E8FD401E}">
      <dsp:nvSpPr>
        <dsp:cNvPr id="0" name=""/>
        <dsp:cNvSpPr/>
      </dsp:nvSpPr>
      <dsp:spPr>
        <a:xfrm>
          <a:off x="0" y="1771218"/>
          <a:ext cx="9867900" cy="609998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页面功能</a:t>
          </a:r>
        </a:p>
      </dsp:txBody>
      <dsp:txXfrm>
        <a:off x="0" y="1771218"/>
        <a:ext cx="2960370" cy="609998"/>
      </dsp:txXfrm>
    </dsp:sp>
    <dsp:sp modelId="{B41DA5BB-09B5-4D61-B850-F843529D8AA0}">
      <dsp:nvSpPr>
        <dsp:cNvPr id="0" name=""/>
        <dsp:cNvSpPr/>
      </dsp:nvSpPr>
      <dsp:spPr>
        <a:xfrm>
          <a:off x="0" y="1059554"/>
          <a:ext cx="9867900" cy="609998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使用角色</a:t>
          </a:r>
        </a:p>
      </dsp:txBody>
      <dsp:txXfrm>
        <a:off x="0" y="1059554"/>
        <a:ext cx="2960370" cy="609998"/>
      </dsp:txXfrm>
    </dsp:sp>
    <dsp:sp modelId="{BE3B8399-E334-46DE-B8CA-EB2EA8E78DC1}">
      <dsp:nvSpPr>
        <dsp:cNvPr id="0" name=""/>
        <dsp:cNvSpPr/>
      </dsp:nvSpPr>
      <dsp:spPr>
        <a:xfrm>
          <a:off x="6305924" y="1110387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管理员</a:t>
          </a:r>
        </a:p>
      </dsp:txBody>
      <dsp:txXfrm>
        <a:off x="6320813" y="1125276"/>
        <a:ext cx="732719" cy="478553"/>
      </dsp:txXfrm>
    </dsp:sp>
    <dsp:sp modelId="{9D0EAE92-46FD-4F20-BD99-125D4A51C575}">
      <dsp:nvSpPr>
        <dsp:cNvPr id="0" name=""/>
        <dsp:cNvSpPr/>
      </dsp:nvSpPr>
      <dsp:spPr>
        <a:xfrm>
          <a:off x="4580773" y="1618719"/>
          <a:ext cx="2106399" cy="203332"/>
        </a:xfrm>
        <a:custGeom>
          <a:avLst/>
          <a:gdLst/>
          <a:ahLst/>
          <a:cxnLst/>
          <a:rect l="0" t="0" r="0" b="0"/>
          <a:pathLst>
            <a:path>
              <a:moveTo>
                <a:pt x="2106399" y="0"/>
              </a:moveTo>
              <a:lnTo>
                <a:pt x="2106399" y="101666"/>
              </a:lnTo>
              <a:lnTo>
                <a:pt x="0" y="101666"/>
              </a:lnTo>
              <a:lnTo>
                <a:pt x="0" y="203332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137933-05D6-4AD8-8E34-2C9DDBEAB5A5}">
      <dsp:nvSpPr>
        <dsp:cNvPr id="0" name=""/>
        <dsp:cNvSpPr/>
      </dsp:nvSpPr>
      <dsp:spPr>
        <a:xfrm>
          <a:off x="4199525" y="1822051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票券管理</a:t>
          </a:r>
        </a:p>
      </dsp:txBody>
      <dsp:txXfrm>
        <a:off x="4214414" y="1836940"/>
        <a:ext cx="732719" cy="478553"/>
      </dsp:txXfrm>
    </dsp:sp>
    <dsp:sp modelId="{0AA7578A-0471-4F72-AEFF-28C2059F9A87}">
      <dsp:nvSpPr>
        <dsp:cNvPr id="0" name=""/>
        <dsp:cNvSpPr/>
      </dsp:nvSpPr>
      <dsp:spPr>
        <a:xfrm>
          <a:off x="3837338" y="2330383"/>
          <a:ext cx="743435" cy="203332"/>
        </a:xfrm>
        <a:custGeom>
          <a:avLst/>
          <a:gdLst/>
          <a:ahLst/>
          <a:cxnLst/>
          <a:rect l="0" t="0" r="0" b="0"/>
          <a:pathLst>
            <a:path>
              <a:moveTo>
                <a:pt x="743435" y="0"/>
              </a:moveTo>
              <a:lnTo>
                <a:pt x="743435" y="101666"/>
              </a:lnTo>
              <a:lnTo>
                <a:pt x="0" y="101666"/>
              </a:lnTo>
              <a:lnTo>
                <a:pt x="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76958E-9DB3-4C05-986B-CFAB7C1EC6F6}">
      <dsp:nvSpPr>
        <dsp:cNvPr id="0" name=""/>
        <dsp:cNvSpPr/>
      </dsp:nvSpPr>
      <dsp:spPr>
        <a:xfrm>
          <a:off x="3456089" y="2533716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票券管理</a:t>
          </a:r>
        </a:p>
      </dsp:txBody>
      <dsp:txXfrm>
        <a:off x="3470978" y="2548605"/>
        <a:ext cx="732719" cy="478553"/>
      </dsp:txXfrm>
    </dsp:sp>
    <dsp:sp modelId="{37900C85-64BE-4681-B66E-77CDD8C37A5C}">
      <dsp:nvSpPr>
        <dsp:cNvPr id="0" name=""/>
        <dsp:cNvSpPr/>
      </dsp:nvSpPr>
      <dsp:spPr>
        <a:xfrm>
          <a:off x="3341715" y="3042048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495623" y="0"/>
              </a:moveTo>
              <a:lnTo>
                <a:pt x="495623" y="101666"/>
              </a:lnTo>
              <a:lnTo>
                <a:pt x="0" y="101666"/>
              </a:lnTo>
              <a:lnTo>
                <a:pt x="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611398-36B8-4100-8EE4-0DB99EB52932}">
      <dsp:nvSpPr>
        <dsp:cNvPr id="0" name=""/>
        <dsp:cNvSpPr/>
      </dsp:nvSpPr>
      <dsp:spPr>
        <a:xfrm>
          <a:off x="2960466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增发票券</a:t>
          </a:r>
        </a:p>
      </dsp:txBody>
      <dsp:txXfrm>
        <a:off x="2975355" y="3260269"/>
        <a:ext cx="732719" cy="478553"/>
      </dsp:txXfrm>
    </dsp:sp>
    <dsp:sp modelId="{B2016FAC-70C2-460A-972B-ACFE49A6AA32}">
      <dsp:nvSpPr>
        <dsp:cNvPr id="0" name=""/>
        <dsp:cNvSpPr/>
      </dsp:nvSpPr>
      <dsp:spPr>
        <a:xfrm>
          <a:off x="3837338" y="3042048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495623" y="101666"/>
              </a:lnTo>
              <a:lnTo>
                <a:pt x="495623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5391EA-95B5-456D-B35D-773168DC66DD}">
      <dsp:nvSpPr>
        <dsp:cNvPr id="0" name=""/>
        <dsp:cNvSpPr/>
      </dsp:nvSpPr>
      <dsp:spPr>
        <a:xfrm>
          <a:off x="3951713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领用情况</a:t>
          </a:r>
        </a:p>
      </dsp:txBody>
      <dsp:txXfrm>
        <a:off x="3966602" y="3260269"/>
        <a:ext cx="732719" cy="478553"/>
      </dsp:txXfrm>
    </dsp:sp>
    <dsp:sp modelId="{ABEB5589-EA8B-4A9C-BEEB-3293DF16C168}">
      <dsp:nvSpPr>
        <dsp:cNvPr id="0" name=""/>
        <dsp:cNvSpPr/>
      </dsp:nvSpPr>
      <dsp:spPr>
        <a:xfrm>
          <a:off x="4580773" y="2330383"/>
          <a:ext cx="743435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743435" y="101666"/>
              </a:lnTo>
              <a:lnTo>
                <a:pt x="743435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6B31A6-B9B2-4D98-BA03-45BF476E03BC}">
      <dsp:nvSpPr>
        <dsp:cNvPr id="0" name=""/>
        <dsp:cNvSpPr/>
      </dsp:nvSpPr>
      <dsp:spPr>
        <a:xfrm>
          <a:off x="4942960" y="2533716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历史纪录</a:t>
          </a:r>
        </a:p>
      </dsp:txBody>
      <dsp:txXfrm>
        <a:off x="4957849" y="2548605"/>
        <a:ext cx="732719" cy="478553"/>
      </dsp:txXfrm>
    </dsp:sp>
    <dsp:sp modelId="{A2E8808D-0418-4E54-833A-7BB02E770D96}">
      <dsp:nvSpPr>
        <dsp:cNvPr id="0" name=""/>
        <dsp:cNvSpPr/>
      </dsp:nvSpPr>
      <dsp:spPr>
        <a:xfrm>
          <a:off x="5278489" y="3042048"/>
          <a:ext cx="91440" cy="2033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7FCC33-5D3A-42BE-AC0C-BBF36F7BF93B}">
      <dsp:nvSpPr>
        <dsp:cNvPr id="0" name=""/>
        <dsp:cNvSpPr/>
      </dsp:nvSpPr>
      <dsp:spPr>
        <a:xfrm>
          <a:off x="4942960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导出</a:t>
          </a:r>
        </a:p>
      </dsp:txBody>
      <dsp:txXfrm>
        <a:off x="4957849" y="3260269"/>
        <a:ext cx="732719" cy="478553"/>
      </dsp:txXfrm>
    </dsp:sp>
    <dsp:sp modelId="{93559223-C7A4-4ACF-81BC-45A2F97F5BCD}">
      <dsp:nvSpPr>
        <dsp:cNvPr id="0" name=""/>
        <dsp:cNvSpPr/>
      </dsp:nvSpPr>
      <dsp:spPr>
        <a:xfrm>
          <a:off x="6687173" y="1618719"/>
          <a:ext cx="123905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123905" y="101666"/>
              </a:lnTo>
              <a:lnTo>
                <a:pt x="123905" y="203332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B879A-69F0-4656-9E4E-47218BC8B6EF}">
      <dsp:nvSpPr>
        <dsp:cNvPr id="0" name=""/>
        <dsp:cNvSpPr/>
      </dsp:nvSpPr>
      <dsp:spPr>
        <a:xfrm>
          <a:off x="6429830" y="1822051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组员管理</a:t>
          </a:r>
        </a:p>
      </dsp:txBody>
      <dsp:txXfrm>
        <a:off x="6444719" y="1836940"/>
        <a:ext cx="732719" cy="478553"/>
      </dsp:txXfrm>
    </dsp:sp>
    <dsp:sp modelId="{76FB1AFB-7CE6-4224-9BE8-0CC9B08860CA}">
      <dsp:nvSpPr>
        <dsp:cNvPr id="0" name=""/>
        <dsp:cNvSpPr/>
      </dsp:nvSpPr>
      <dsp:spPr>
        <a:xfrm>
          <a:off x="6765359" y="2330383"/>
          <a:ext cx="91440" cy="2033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DAD028-0280-4221-9423-A20EA04B0FC7}">
      <dsp:nvSpPr>
        <dsp:cNvPr id="0" name=""/>
        <dsp:cNvSpPr/>
      </dsp:nvSpPr>
      <dsp:spPr>
        <a:xfrm>
          <a:off x="6429830" y="2533716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组员管理</a:t>
          </a:r>
        </a:p>
      </dsp:txBody>
      <dsp:txXfrm>
        <a:off x="6444719" y="2548605"/>
        <a:ext cx="732719" cy="478553"/>
      </dsp:txXfrm>
    </dsp:sp>
    <dsp:sp modelId="{8FBA5F7D-A109-453D-AB92-A9BEA8AC633B}">
      <dsp:nvSpPr>
        <dsp:cNvPr id="0" name=""/>
        <dsp:cNvSpPr/>
      </dsp:nvSpPr>
      <dsp:spPr>
        <a:xfrm>
          <a:off x="6315456" y="3042048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495623" y="0"/>
              </a:moveTo>
              <a:lnTo>
                <a:pt x="495623" y="101666"/>
              </a:lnTo>
              <a:lnTo>
                <a:pt x="0" y="101666"/>
              </a:lnTo>
              <a:lnTo>
                <a:pt x="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8CD4D5-B12C-49ED-A3EC-C47FA1506E2B}">
      <dsp:nvSpPr>
        <dsp:cNvPr id="0" name=""/>
        <dsp:cNvSpPr/>
      </dsp:nvSpPr>
      <dsp:spPr>
        <a:xfrm>
          <a:off x="5934207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增加</a:t>
          </a:r>
        </a:p>
      </dsp:txBody>
      <dsp:txXfrm>
        <a:off x="5949096" y="3260269"/>
        <a:ext cx="732719" cy="478553"/>
      </dsp:txXfrm>
    </dsp:sp>
    <dsp:sp modelId="{3649B303-6948-41E5-8673-E24531D30FD3}">
      <dsp:nvSpPr>
        <dsp:cNvPr id="0" name=""/>
        <dsp:cNvSpPr/>
      </dsp:nvSpPr>
      <dsp:spPr>
        <a:xfrm>
          <a:off x="6811079" y="3042048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495623" y="101666"/>
              </a:lnTo>
              <a:lnTo>
                <a:pt x="495623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8AC36E-3E95-4636-8FF6-1DCA294CFCFE}">
      <dsp:nvSpPr>
        <dsp:cNvPr id="0" name=""/>
        <dsp:cNvSpPr/>
      </dsp:nvSpPr>
      <dsp:spPr>
        <a:xfrm>
          <a:off x="6925454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删除</a:t>
          </a:r>
        </a:p>
      </dsp:txBody>
      <dsp:txXfrm>
        <a:off x="6940343" y="3260269"/>
        <a:ext cx="732719" cy="478553"/>
      </dsp:txXfrm>
    </dsp:sp>
    <dsp:sp modelId="{99FB0678-10DC-4730-842E-A89382B02BB4}">
      <dsp:nvSpPr>
        <dsp:cNvPr id="0" name=""/>
        <dsp:cNvSpPr/>
      </dsp:nvSpPr>
      <dsp:spPr>
        <a:xfrm>
          <a:off x="6687173" y="1618719"/>
          <a:ext cx="2106399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2106399" y="101666"/>
              </a:lnTo>
              <a:lnTo>
                <a:pt x="2106399" y="203332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3F92D9-EE20-4F07-B53F-5DF9676561F7}">
      <dsp:nvSpPr>
        <dsp:cNvPr id="0" name=""/>
        <dsp:cNvSpPr/>
      </dsp:nvSpPr>
      <dsp:spPr>
        <a:xfrm>
          <a:off x="8412324" y="1822051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个人中心</a:t>
          </a:r>
        </a:p>
      </dsp:txBody>
      <dsp:txXfrm>
        <a:off x="8427213" y="1836940"/>
        <a:ext cx="732719" cy="478553"/>
      </dsp:txXfrm>
    </dsp:sp>
    <dsp:sp modelId="{1CB62F35-A0D1-4111-ACAB-6B3065394BC1}">
      <dsp:nvSpPr>
        <dsp:cNvPr id="0" name=""/>
        <dsp:cNvSpPr/>
      </dsp:nvSpPr>
      <dsp:spPr>
        <a:xfrm>
          <a:off x="8297949" y="2330383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495623" y="0"/>
              </a:moveTo>
              <a:lnTo>
                <a:pt x="495623" y="101666"/>
              </a:lnTo>
              <a:lnTo>
                <a:pt x="0" y="101666"/>
              </a:lnTo>
              <a:lnTo>
                <a:pt x="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2879EB-C872-4ECB-8112-CFE51FF01B59}">
      <dsp:nvSpPr>
        <dsp:cNvPr id="0" name=""/>
        <dsp:cNvSpPr/>
      </dsp:nvSpPr>
      <dsp:spPr>
        <a:xfrm>
          <a:off x="7916701" y="2533716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个人信息</a:t>
          </a:r>
        </a:p>
      </dsp:txBody>
      <dsp:txXfrm>
        <a:off x="7931590" y="2548605"/>
        <a:ext cx="732719" cy="478553"/>
      </dsp:txXfrm>
    </dsp:sp>
    <dsp:sp modelId="{7AE603A7-7798-4B50-9C58-EB52BFB49ADA}">
      <dsp:nvSpPr>
        <dsp:cNvPr id="0" name=""/>
        <dsp:cNvSpPr/>
      </dsp:nvSpPr>
      <dsp:spPr>
        <a:xfrm>
          <a:off x="8252229" y="3042048"/>
          <a:ext cx="91440" cy="2033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596AB8-7D0D-4BBF-895E-C5B0098BCB18}">
      <dsp:nvSpPr>
        <dsp:cNvPr id="0" name=""/>
        <dsp:cNvSpPr/>
      </dsp:nvSpPr>
      <dsp:spPr>
        <a:xfrm>
          <a:off x="7916701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修改</a:t>
          </a:r>
        </a:p>
      </dsp:txBody>
      <dsp:txXfrm>
        <a:off x="7931590" y="3260269"/>
        <a:ext cx="732719" cy="478553"/>
      </dsp:txXfrm>
    </dsp:sp>
    <dsp:sp modelId="{7BDF4926-0473-467B-9978-9AE11288E048}">
      <dsp:nvSpPr>
        <dsp:cNvPr id="0" name=""/>
        <dsp:cNvSpPr/>
      </dsp:nvSpPr>
      <dsp:spPr>
        <a:xfrm>
          <a:off x="8793573" y="2330383"/>
          <a:ext cx="495623" cy="2033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1666"/>
              </a:lnTo>
              <a:lnTo>
                <a:pt x="495623" y="101666"/>
              </a:lnTo>
              <a:lnTo>
                <a:pt x="495623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A7B274-C787-47E0-8C66-B67A673CB002}">
      <dsp:nvSpPr>
        <dsp:cNvPr id="0" name=""/>
        <dsp:cNvSpPr/>
      </dsp:nvSpPr>
      <dsp:spPr>
        <a:xfrm>
          <a:off x="8907947" y="2533716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角色切换</a:t>
          </a:r>
        </a:p>
      </dsp:txBody>
      <dsp:txXfrm>
        <a:off x="8922836" y="2548605"/>
        <a:ext cx="732719" cy="478553"/>
      </dsp:txXfrm>
    </dsp:sp>
    <dsp:sp modelId="{73EAD70E-8D18-4572-8D10-512358FC4C58}">
      <dsp:nvSpPr>
        <dsp:cNvPr id="0" name=""/>
        <dsp:cNvSpPr/>
      </dsp:nvSpPr>
      <dsp:spPr>
        <a:xfrm>
          <a:off x="9243476" y="3042048"/>
          <a:ext cx="91440" cy="2033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3332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EA1817-5AD3-462C-9E87-43EC1B2C747B}">
      <dsp:nvSpPr>
        <dsp:cNvPr id="0" name=""/>
        <dsp:cNvSpPr/>
      </dsp:nvSpPr>
      <dsp:spPr>
        <a:xfrm>
          <a:off x="8907947" y="3245380"/>
          <a:ext cx="762497" cy="5083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 dirty="0"/>
            <a:t>切换</a:t>
          </a:r>
        </a:p>
      </dsp:txBody>
      <dsp:txXfrm>
        <a:off x="8922836" y="3260269"/>
        <a:ext cx="732719" cy="47855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6B17E-E82D-47D6-844C-269DDB22BF17}">
      <dsp:nvSpPr>
        <dsp:cNvPr id="0" name=""/>
        <dsp:cNvSpPr/>
      </dsp:nvSpPr>
      <dsp:spPr>
        <a:xfrm>
          <a:off x="0" y="3479567"/>
          <a:ext cx="9613900" cy="84309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执行操作</a:t>
          </a:r>
        </a:p>
      </dsp:txBody>
      <dsp:txXfrm>
        <a:off x="0" y="3479567"/>
        <a:ext cx="2884170" cy="843093"/>
      </dsp:txXfrm>
    </dsp:sp>
    <dsp:sp modelId="{4ACC6B5F-2775-4F8D-A95B-68B2CAF647CC}">
      <dsp:nvSpPr>
        <dsp:cNvPr id="0" name=""/>
        <dsp:cNvSpPr/>
      </dsp:nvSpPr>
      <dsp:spPr>
        <a:xfrm>
          <a:off x="0" y="2495957"/>
          <a:ext cx="9613900" cy="84309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具体功能</a:t>
          </a:r>
        </a:p>
      </dsp:txBody>
      <dsp:txXfrm>
        <a:off x="0" y="2495957"/>
        <a:ext cx="2884170" cy="843093"/>
      </dsp:txXfrm>
    </dsp:sp>
    <dsp:sp modelId="{3BDC4BF5-4890-48CF-9EAC-5C66D620AF3B}">
      <dsp:nvSpPr>
        <dsp:cNvPr id="0" name=""/>
        <dsp:cNvSpPr/>
      </dsp:nvSpPr>
      <dsp:spPr>
        <a:xfrm>
          <a:off x="0" y="1512348"/>
          <a:ext cx="9613900" cy="84309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页面功能</a:t>
          </a:r>
        </a:p>
      </dsp:txBody>
      <dsp:txXfrm>
        <a:off x="0" y="1512348"/>
        <a:ext cx="2884170" cy="843093"/>
      </dsp:txXfrm>
    </dsp:sp>
    <dsp:sp modelId="{28399821-6888-4D04-9ED1-EC67F214EFC8}">
      <dsp:nvSpPr>
        <dsp:cNvPr id="0" name=""/>
        <dsp:cNvSpPr/>
      </dsp:nvSpPr>
      <dsp:spPr>
        <a:xfrm>
          <a:off x="0" y="528738"/>
          <a:ext cx="9613900" cy="843093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使用角色</a:t>
          </a:r>
        </a:p>
      </dsp:txBody>
      <dsp:txXfrm>
        <a:off x="0" y="528738"/>
        <a:ext cx="2884170" cy="843093"/>
      </dsp:txXfrm>
    </dsp:sp>
    <dsp:sp modelId="{28C0E046-DA00-472A-A7AD-FEA0AA5F8FBC}">
      <dsp:nvSpPr>
        <dsp:cNvPr id="0" name=""/>
        <dsp:cNvSpPr/>
      </dsp:nvSpPr>
      <dsp:spPr>
        <a:xfrm>
          <a:off x="5968469" y="598996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一兆韦德</a:t>
          </a:r>
        </a:p>
      </dsp:txBody>
      <dsp:txXfrm>
        <a:off x="5989047" y="619574"/>
        <a:ext cx="1012711" cy="661422"/>
      </dsp:txXfrm>
    </dsp:sp>
    <dsp:sp modelId="{DD381D65-A115-4120-B628-42743B8273C8}">
      <dsp:nvSpPr>
        <dsp:cNvPr id="0" name=""/>
        <dsp:cNvSpPr/>
      </dsp:nvSpPr>
      <dsp:spPr>
        <a:xfrm>
          <a:off x="4097854" y="1301574"/>
          <a:ext cx="2397548" cy="281031"/>
        </a:xfrm>
        <a:custGeom>
          <a:avLst/>
          <a:gdLst/>
          <a:ahLst/>
          <a:cxnLst/>
          <a:rect l="0" t="0" r="0" b="0"/>
          <a:pathLst>
            <a:path>
              <a:moveTo>
                <a:pt x="2397548" y="0"/>
              </a:moveTo>
              <a:lnTo>
                <a:pt x="2397548" y="140515"/>
              </a:lnTo>
              <a:lnTo>
                <a:pt x="0" y="140515"/>
              </a:lnTo>
              <a:lnTo>
                <a:pt x="0" y="281031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DE3762-D0FB-4D8B-B9E8-AD067B0AA6B2}">
      <dsp:nvSpPr>
        <dsp:cNvPr id="0" name=""/>
        <dsp:cNvSpPr/>
      </dsp:nvSpPr>
      <dsp:spPr>
        <a:xfrm>
          <a:off x="3570920" y="1582606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扫描票券</a:t>
          </a:r>
        </a:p>
      </dsp:txBody>
      <dsp:txXfrm>
        <a:off x="3591498" y="1603184"/>
        <a:ext cx="1012711" cy="661422"/>
      </dsp:txXfrm>
    </dsp:sp>
    <dsp:sp modelId="{7D7089A3-5E8A-4294-971A-B7613CA3D782}">
      <dsp:nvSpPr>
        <dsp:cNvPr id="0" name=""/>
        <dsp:cNvSpPr/>
      </dsp:nvSpPr>
      <dsp:spPr>
        <a:xfrm>
          <a:off x="3412840" y="2285184"/>
          <a:ext cx="685013" cy="281031"/>
        </a:xfrm>
        <a:custGeom>
          <a:avLst/>
          <a:gdLst/>
          <a:ahLst/>
          <a:cxnLst/>
          <a:rect l="0" t="0" r="0" b="0"/>
          <a:pathLst>
            <a:path>
              <a:moveTo>
                <a:pt x="685013" y="0"/>
              </a:moveTo>
              <a:lnTo>
                <a:pt x="685013" y="140515"/>
              </a:lnTo>
              <a:lnTo>
                <a:pt x="0" y="140515"/>
              </a:lnTo>
              <a:lnTo>
                <a:pt x="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01A484-3A2C-47D1-9B39-C81DA2B6ABD9}">
      <dsp:nvSpPr>
        <dsp:cNvPr id="0" name=""/>
        <dsp:cNvSpPr/>
      </dsp:nvSpPr>
      <dsp:spPr>
        <a:xfrm>
          <a:off x="2885906" y="256621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扫描票券</a:t>
          </a:r>
        </a:p>
      </dsp:txBody>
      <dsp:txXfrm>
        <a:off x="2906484" y="2586793"/>
        <a:ext cx="1012711" cy="661422"/>
      </dsp:txXfrm>
    </dsp:sp>
    <dsp:sp modelId="{20692054-56F7-4788-AA2D-F1341DC41C97}">
      <dsp:nvSpPr>
        <dsp:cNvPr id="0" name=""/>
        <dsp:cNvSpPr/>
      </dsp:nvSpPr>
      <dsp:spPr>
        <a:xfrm>
          <a:off x="3367120" y="3268793"/>
          <a:ext cx="91440" cy="2810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4277E2-C94D-4334-9B8A-A21E0678D2CF}">
      <dsp:nvSpPr>
        <dsp:cNvPr id="0" name=""/>
        <dsp:cNvSpPr/>
      </dsp:nvSpPr>
      <dsp:spPr>
        <a:xfrm>
          <a:off x="2885906" y="354982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扫描</a:t>
          </a:r>
        </a:p>
      </dsp:txBody>
      <dsp:txXfrm>
        <a:off x="2906484" y="3570403"/>
        <a:ext cx="1012711" cy="661422"/>
      </dsp:txXfrm>
    </dsp:sp>
    <dsp:sp modelId="{1D06052A-1942-4862-8E3B-151DDB4CE802}">
      <dsp:nvSpPr>
        <dsp:cNvPr id="0" name=""/>
        <dsp:cNvSpPr/>
      </dsp:nvSpPr>
      <dsp:spPr>
        <a:xfrm>
          <a:off x="4097854" y="2285184"/>
          <a:ext cx="685013" cy="28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15"/>
              </a:lnTo>
              <a:lnTo>
                <a:pt x="685013" y="140515"/>
              </a:lnTo>
              <a:lnTo>
                <a:pt x="685013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AD9499-ABB8-4BAA-9406-4FDFA2FBA033}">
      <dsp:nvSpPr>
        <dsp:cNvPr id="0" name=""/>
        <dsp:cNvSpPr/>
      </dsp:nvSpPr>
      <dsp:spPr>
        <a:xfrm>
          <a:off x="4255934" y="256621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实时记录</a:t>
          </a:r>
        </a:p>
      </dsp:txBody>
      <dsp:txXfrm>
        <a:off x="4276512" y="2586793"/>
        <a:ext cx="1012711" cy="661422"/>
      </dsp:txXfrm>
    </dsp:sp>
    <dsp:sp modelId="{A4D1229C-EBDA-4870-A455-37D95381EDAE}">
      <dsp:nvSpPr>
        <dsp:cNvPr id="0" name=""/>
        <dsp:cNvSpPr/>
      </dsp:nvSpPr>
      <dsp:spPr>
        <a:xfrm>
          <a:off x="4737148" y="3268793"/>
          <a:ext cx="91440" cy="2810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B6A7AA-E14C-497F-A0BF-2FAF39BF31AD}">
      <dsp:nvSpPr>
        <dsp:cNvPr id="0" name=""/>
        <dsp:cNvSpPr/>
      </dsp:nvSpPr>
      <dsp:spPr>
        <a:xfrm>
          <a:off x="4255934" y="354982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查看</a:t>
          </a:r>
        </a:p>
      </dsp:txBody>
      <dsp:txXfrm>
        <a:off x="4276512" y="3570403"/>
        <a:ext cx="1012711" cy="661422"/>
      </dsp:txXfrm>
    </dsp:sp>
    <dsp:sp modelId="{77F9EAD2-58A5-4C21-8C59-57A2D1558FAB}">
      <dsp:nvSpPr>
        <dsp:cNvPr id="0" name=""/>
        <dsp:cNvSpPr/>
      </dsp:nvSpPr>
      <dsp:spPr>
        <a:xfrm>
          <a:off x="6495402" y="1301574"/>
          <a:ext cx="342506" cy="28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15"/>
              </a:lnTo>
              <a:lnTo>
                <a:pt x="342506" y="140515"/>
              </a:lnTo>
              <a:lnTo>
                <a:pt x="342506" y="281031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7F0426-F3B1-437D-A384-27628C8492A7}">
      <dsp:nvSpPr>
        <dsp:cNvPr id="0" name=""/>
        <dsp:cNvSpPr/>
      </dsp:nvSpPr>
      <dsp:spPr>
        <a:xfrm>
          <a:off x="6310976" y="1582606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历史记录</a:t>
          </a:r>
        </a:p>
      </dsp:txBody>
      <dsp:txXfrm>
        <a:off x="6331554" y="1603184"/>
        <a:ext cx="1012711" cy="661422"/>
      </dsp:txXfrm>
    </dsp:sp>
    <dsp:sp modelId="{DD241281-1077-4577-A61A-ADE9DF5B26D4}">
      <dsp:nvSpPr>
        <dsp:cNvPr id="0" name=""/>
        <dsp:cNvSpPr/>
      </dsp:nvSpPr>
      <dsp:spPr>
        <a:xfrm>
          <a:off x="6792189" y="2285184"/>
          <a:ext cx="91440" cy="2810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2AF143-2494-4D50-8971-EFFE257C5A07}">
      <dsp:nvSpPr>
        <dsp:cNvPr id="0" name=""/>
        <dsp:cNvSpPr/>
      </dsp:nvSpPr>
      <dsp:spPr>
        <a:xfrm>
          <a:off x="6310976" y="256621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历史记录</a:t>
          </a:r>
        </a:p>
      </dsp:txBody>
      <dsp:txXfrm>
        <a:off x="6331554" y="2586793"/>
        <a:ext cx="1012711" cy="661422"/>
      </dsp:txXfrm>
    </dsp:sp>
    <dsp:sp modelId="{EFF60D07-8D6C-4B7E-8E98-7A2E57C3382D}">
      <dsp:nvSpPr>
        <dsp:cNvPr id="0" name=""/>
        <dsp:cNvSpPr/>
      </dsp:nvSpPr>
      <dsp:spPr>
        <a:xfrm>
          <a:off x="6152896" y="3268793"/>
          <a:ext cx="685013" cy="281031"/>
        </a:xfrm>
        <a:custGeom>
          <a:avLst/>
          <a:gdLst/>
          <a:ahLst/>
          <a:cxnLst/>
          <a:rect l="0" t="0" r="0" b="0"/>
          <a:pathLst>
            <a:path>
              <a:moveTo>
                <a:pt x="685013" y="0"/>
              </a:moveTo>
              <a:lnTo>
                <a:pt x="685013" y="140515"/>
              </a:lnTo>
              <a:lnTo>
                <a:pt x="0" y="140515"/>
              </a:lnTo>
              <a:lnTo>
                <a:pt x="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ECC76-7AF1-417F-9D87-33C0D269A62C}">
      <dsp:nvSpPr>
        <dsp:cNvPr id="0" name=""/>
        <dsp:cNvSpPr/>
      </dsp:nvSpPr>
      <dsp:spPr>
        <a:xfrm>
          <a:off x="5625962" y="354982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查看</a:t>
          </a:r>
        </a:p>
      </dsp:txBody>
      <dsp:txXfrm>
        <a:off x="5646540" y="3570403"/>
        <a:ext cx="1012711" cy="661422"/>
      </dsp:txXfrm>
    </dsp:sp>
    <dsp:sp modelId="{C9F860CD-BF10-4886-9657-2B5D0CD12879}">
      <dsp:nvSpPr>
        <dsp:cNvPr id="0" name=""/>
        <dsp:cNvSpPr/>
      </dsp:nvSpPr>
      <dsp:spPr>
        <a:xfrm>
          <a:off x="6837909" y="3268793"/>
          <a:ext cx="685013" cy="28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15"/>
              </a:lnTo>
              <a:lnTo>
                <a:pt x="685013" y="140515"/>
              </a:lnTo>
              <a:lnTo>
                <a:pt x="685013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684B4-E825-4C3A-8564-7B3267F35F0A}">
      <dsp:nvSpPr>
        <dsp:cNvPr id="0" name=""/>
        <dsp:cNvSpPr/>
      </dsp:nvSpPr>
      <dsp:spPr>
        <a:xfrm>
          <a:off x="6995989" y="354982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导出</a:t>
          </a:r>
        </a:p>
      </dsp:txBody>
      <dsp:txXfrm>
        <a:off x="7016567" y="3570403"/>
        <a:ext cx="1012711" cy="661422"/>
      </dsp:txXfrm>
    </dsp:sp>
    <dsp:sp modelId="{0F482BAE-1376-44EB-BDC0-BDBFCFCC88B6}">
      <dsp:nvSpPr>
        <dsp:cNvPr id="0" name=""/>
        <dsp:cNvSpPr/>
      </dsp:nvSpPr>
      <dsp:spPr>
        <a:xfrm>
          <a:off x="6495402" y="1301574"/>
          <a:ext cx="2397548" cy="28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15"/>
              </a:lnTo>
              <a:lnTo>
                <a:pt x="2397548" y="140515"/>
              </a:lnTo>
              <a:lnTo>
                <a:pt x="2397548" y="281031"/>
              </a:lnTo>
            </a:path>
          </a:pathLst>
        </a:custGeom>
        <a:noFill/>
        <a:ln w="15875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D00C2C-4298-4A3D-81AB-A48B7331646C}">
      <dsp:nvSpPr>
        <dsp:cNvPr id="0" name=""/>
        <dsp:cNvSpPr/>
      </dsp:nvSpPr>
      <dsp:spPr>
        <a:xfrm>
          <a:off x="8366017" y="1582606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个人中心</a:t>
          </a:r>
        </a:p>
      </dsp:txBody>
      <dsp:txXfrm>
        <a:off x="8386595" y="1603184"/>
        <a:ext cx="1012711" cy="661422"/>
      </dsp:txXfrm>
    </dsp:sp>
    <dsp:sp modelId="{5DE8E8FF-F444-44DC-9D25-70C6E2A34858}">
      <dsp:nvSpPr>
        <dsp:cNvPr id="0" name=""/>
        <dsp:cNvSpPr/>
      </dsp:nvSpPr>
      <dsp:spPr>
        <a:xfrm>
          <a:off x="8847231" y="2285184"/>
          <a:ext cx="91440" cy="2810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80F6FC-859C-46BC-AB72-27EC59186736}">
      <dsp:nvSpPr>
        <dsp:cNvPr id="0" name=""/>
        <dsp:cNvSpPr/>
      </dsp:nvSpPr>
      <dsp:spPr>
        <a:xfrm>
          <a:off x="8366017" y="256621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个人信息</a:t>
          </a:r>
        </a:p>
      </dsp:txBody>
      <dsp:txXfrm>
        <a:off x="8386595" y="2586793"/>
        <a:ext cx="1012711" cy="661422"/>
      </dsp:txXfrm>
    </dsp:sp>
    <dsp:sp modelId="{A385B0B5-79CF-416E-AFB5-3432D7E40AA6}">
      <dsp:nvSpPr>
        <dsp:cNvPr id="0" name=""/>
        <dsp:cNvSpPr/>
      </dsp:nvSpPr>
      <dsp:spPr>
        <a:xfrm>
          <a:off x="8847231" y="3268793"/>
          <a:ext cx="91440" cy="28103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031"/>
              </a:lnTo>
            </a:path>
          </a:pathLst>
        </a:custGeom>
        <a:noFill/>
        <a:ln w="1587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08CA82-2BDE-46B4-9C5B-12289C12E2AB}">
      <dsp:nvSpPr>
        <dsp:cNvPr id="0" name=""/>
        <dsp:cNvSpPr/>
      </dsp:nvSpPr>
      <dsp:spPr>
        <a:xfrm>
          <a:off x="8366017" y="3549825"/>
          <a:ext cx="1053867" cy="7025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修改</a:t>
          </a:r>
        </a:p>
      </dsp:txBody>
      <dsp:txXfrm>
        <a:off x="8386595" y="3570403"/>
        <a:ext cx="1012711" cy="661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ED3561-DE42-4FDD-A89D-470A6EE159AD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DECF8-AC08-4362-A08F-408D28B03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361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WXML WXS JS JSON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363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dirty="0" err="1"/>
              <a:t>WeUI</a:t>
            </a:r>
            <a:r>
              <a:rPr lang="en-US" altLang="zh-CN" b="0" dirty="0"/>
              <a:t> WXSS</a:t>
            </a:r>
            <a:r>
              <a:rPr lang="zh-CN" altLang="en-US" b="0" dirty="0"/>
              <a:t>：微信官方</a:t>
            </a:r>
            <a:r>
              <a:rPr lang="en-US" altLang="zh-CN" b="0" dirty="0"/>
              <a:t>UI</a:t>
            </a:r>
            <a:r>
              <a:rPr lang="zh-CN" altLang="en-US" b="0" dirty="0"/>
              <a:t>组件</a:t>
            </a:r>
            <a:endParaRPr lang="en-US" altLang="zh-CN" b="0" dirty="0"/>
          </a:p>
          <a:p>
            <a:r>
              <a:rPr lang="en-US" altLang="zh-CN" b="0" dirty="0"/>
              <a:t>iView </a:t>
            </a:r>
            <a:r>
              <a:rPr lang="en-US" altLang="zh-CN" b="0" dirty="0" err="1"/>
              <a:t>WeApp</a:t>
            </a:r>
            <a:r>
              <a:rPr lang="zh-CN" altLang="en-US" b="0" dirty="0"/>
              <a:t>：</a:t>
            </a:r>
            <a:r>
              <a:rPr lang="en-US" altLang="zh-CN" i="1" dirty="0"/>
              <a:t>TalkingData </a:t>
            </a:r>
            <a:r>
              <a:rPr lang="zh-CN" altLang="en-US" dirty="0"/>
              <a:t>北京腾云天下科技有限公司</a:t>
            </a:r>
            <a:endParaRPr lang="en-US" altLang="zh-CN" b="0" dirty="0"/>
          </a:p>
          <a:p>
            <a:r>
              <a:rPr lang="en-US" altLang="zh-CN" b="0" dirty="0" err="1"/>
              <a:t>ZanUI</a:t>
            </a:r>
            <a:r>
              <a:rPr lang="en-US" altLang="zh-CN" b="0" dirty="0"/>
              <a:t> </a:t>
            </a:r>
            <a:r>
              <a:rPr lang="en-US" altLang="zh-CN" b="0" dirty="0" err="1"/>
              <a:t>WeApp</a:t>
            </a:r>
            <a:r>
              <a:rPr lang="zh-CN" altLang="en-US" b="0" dirty="0"/>
              <a:t>：有赞</a:t>
            </a:r>
            <a:endParaRPr lang="en-US" altLang="zh-CN" b="0" dirty="0"/>
          </a:p>
          <a:p>
            <a:r>
              <a:rPr lang="en-US" altLang="zh-CN" b="0" dirty="0" err="1"/>
              <a:t>MinUI</a:t>
            </a:r>
            <a:r>
              <a:rPr lang="zh-CN" altLang="en-US" b="0" dirty="0"/>
              <a:t>：蘑菇街</a:t>
            </a:r>
            <a:endParaRPr lang="en-US" altLang="zh-CN" b="0" dirty="0"/>
          </a:p>
          <a:p>
            <a:r>
              <a:rPr lang="en-US" altLang="zh-CN" b="0" dirty="0" err="1"/>
              <a:t>Wux</a:t>
            </a:r>
            <a:r>
              <a:rPr lang="en-US" altLang="zh-CN" b="0" dirty="0"/>
              <a:t> </a:t>
            </a:r>
            <a:r>
              <a:rPr lang="en-US" altLang="zh-CN" b="0" dirty="0" err="1"/>
              <a:t>WeApp</a:t>
            </a:r>
            <a:r>
              <a:rPr lang="zh-CN" altLang="en-US" b="0" dirty="0"/>
              <a:t>：</a:t>
            </a:r>
            <a:endParaRPr lang="en-US" altLang="zh-CN" b="0" dirty="0"/>
          </a:p>
          <a:p>
            <a:r>
              <a:rPr lang="en-US" altLang="zh-CN" b="0" dirty="0" err="1"/>
              <a:t>ColorUI</a:t>
            </a:r>
            <a:r>
              <a:rPr lang="zh-CN" altLang="en-US" b="0" dirty="0"/>
              <a:t>：</a:t>
            </a:r>
            <a:endParaRPr lang="en-US" altLang="zh-CN" b="0" dirty="0"/>
          </a:p>
          <a:p>
            <a:endParaRPr lang="en-US" altLang="zh-CN" dirty="0"/>
          </a:p>
          <a:p>
            <a:r>
              <a:rPr lang="en-US" altLang="zh-CN" dirty="0"/>
              <a:t>https://www.jianshu.com/p/4182f4a18cb6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90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原生开发：小程序语法</a:t>
            </a:r>
            <a:endParaRPr lang="en-US" altLang="zh-CN" dirty="0"/>
          </a:p>
          <a:p>
            <a:r>
              <a:rPr lang="en-US" altLang="zh-CN" dirty="0" err="1"/>
              <a:t>WePY</a:t>
            </a:r>
            <a:r>
              <a:rPr lang="zh-CN" altLang="en-US" dirty="0"/>
              <a:t>：</a:t>
            </a:r>
            <a:r>
              <a:rPr lang="en-US" altLang="zh-CN" dirty="0"/>
              <a:t>Vue</a:t>
            </a:r>
            <a:r>
              <a:rPr lang="zh-CN" altLang="en-US" dirty="0"/>
              <a:t>语法和</a:t>
            </a:r>
            <a:r>
              <a:rPr lang="en-US" altLang="zh-CN" dirty="0" err="1"/>
              <a:t>WePY</a:t>
            </a:r>
            <a:r>
              <a:rPr lang="zh-CN" altLang="en-US" dirty="0"/>
              <a:t>语法</a:t>
            </a:r>
            <a:endParaRPr lang="en-US" altLang="zh-CN" dirty="0"/>
          </a:p>
          <a:p>
            <a:r>
              <a:rPr lang="en-US" altLang="zh-CN" dirty="0" err="1"/>
              <a:t>MpVue</a:t>
            </a:r>
            <a:r>
              <a:rPr lang="zh-CN" altLang="en-US" dirty="0"/>
              <a:t>：</a:t>
            </a:r>
            <a:r>
              <a:rPr lang="en-US" altLang="zh-CN" dirty="0"/>
              <a:t>Vue</a:t>
            </a:r>
            <a:r>
              <a:rPr lang="zh-CN" altLang="en-US" dirty="0"/>
              <a:t>语法</a:t>
            </a:r>
            <a:endParaRPr lang="en-US" altLang="zh-CN" dirty="0"/>
          </a:p>
          <a:p>
            <a:r>
              <a:rPr lang="en-US" altLang="zh-CN" dirty="0"/>
              <a:t>Taro</a:t>
            </a:r>
            <a:r>
              <a:rPr lang="zh-CN" altLang="en-US" dirty="0"/>
              <a:t>：</a:t>
            </a:r>
            <a:r>
              <a:rPr lang="en-US" altLang="zh-CN" dirty="0"/>
              <a:t>React</a:t>
            </a:r>
            <a:r>
              <a:rPr lang="zh-CN" altLang="en-US" dirty="0"/>
              <a:t>语法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https://www.jianshu.com/p/dfb8c00d1057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106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758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yarn </a:t>
            </a:r>
            <a:r>
              <a:rPr lang="zh-CN" altLang="en-US" dirty="0"/>
              <a:t>安装速度快，并行下载，并且具有本地缓存机制和锁文件。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026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代码与环境配置完毕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835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云函数可设置定时任务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858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 API </a:t>
            </a:r>
            <a:r>
              <a:rPr lang="zh-CN" altLang="en-US" dirty="0"/>
              <a:t>提供了小程序外访问云开发资源的能力，使用 </a:t>
            </a:r>
            <a:r>
              <a:rPr lang="en-US" altLang="zh-CN" dirty="0"/>
              <a:t>HTTP API </a:t>
            </a:r>
            <a:r>
              <a:rPr lang="zh-CN" altLang="en-US" dirty="0"/>
              <a:t>开发者可在已有服务器上访问云资源，实现与云开发的互通。</a:t>
            </a:r>
            <a:endParaRPr lang="en-US" altLang="zh-CN" dirty="0"/>
          </a:p>
          <a:p>
            <a:r>
              <a:rPr lang="zh-CN" altLang="en-US" b="1" dirty="0"/>
              <a:t>注意</a:t>
            </a:r>
            <a:r>
              <a:rPr lang="en-US" altLang="zh-CN" b="1" dirty="0"/>
              <a:t>: HTTP API </a:t>
            </a:r>
            <a:r>
              <a:rPr lang="zh-CN" altLang="en-US" b="1" dirty="0"/>
              <a:t>途径触发云函数不包含用户信息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1"/>
              <a:t>数据库导入导出通过云函数文件功能实现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ECF8-AC08-4362-A08F-408D28B0389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574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849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940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461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6880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365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998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690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322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026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3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60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29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564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60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234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050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BE8A3-1541-407D-87D8-B686B40AD921}" type="datetimeFigureOut">
              <a:rPr lang="zh-CN" altLang="en-US" smtClean="0"/>
              <a:t>2019/5/21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DBA53-1BCF-4D05-92D1-C8A0333B63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385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geinterestpro/tickets_wx_lp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6.png"/><Relationship Id="rId3" Type="http://schemas.openxmlformats.org/officeDocument/2006/relationships/slide" Target="slide8.xml"/><Relationship Id="rId7" Type="http://schemas.openxmlformats.org/officeDocument/2006/relationships/image" Target="../media/image4.png"/><Relationship Id="rId12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5.xml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taro-ui.aotu.io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wi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s.weixin.qq.com/miniprogram/dev/devtools/stable.html" TargetMode="External"/><Relationship Id="rId5" Type="http://schemas.openxmlformats.org/officeDocument/2006/relationships/hyperlink" Target="https://yarnpkg.com/zh-Hans/docs/install" TargetMode="External"/><Relationship Id="rId4" Type="http://schemas.openxmlformats.org/officeDocument/2006/relationships/hyperlink" Target="https://nodejs.org/en/download/curre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E44EEF-B345-47DD-9024-DC88DBF25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票券小程序开发介绍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8B4A2F-6EC5-4380-A19A-851F57CCA1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r"/>
            <a:endParaRPr lang="en-US" altLang="zh-CN" dirty="0"/>
          </a:p>
          <a:p>
            <a:pPr algn="r"/>
            <a:endParaRPr lang="en-US" altLang="zh-CN" dirty="0"/>
          </a:p>
          <a:p>
            <a:pPr algn="r"/>
            <a:r>
              <a:rPr lang="zh-CN" altLang="en-US" dirty="0"/>
              <a:t>王森</a:t>
            </a:r>
            <a:endParaRPr lang="en-US" altLang="zh-CN" dirty="0"/>
          </a:p>
          <a:p>
            <a:pPr algn="r"/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</a:p>
        </p:txBody>
      </p:sp>
    </p:spTree>
    <p:extLst>
      <p:ext uri="{BB962C8B-B14F-4D97-AF65-F5344CB8AC3E}">
        <p14:creationId xmlns:p14="http://schemas.microsoft.com/office/powerpoint/2010/main" val="3066138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9A942-1394-44EE-A0A6-72DEE7F5B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环境设置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D6BA45-3391-4ADD-B02D-E347047CB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更改 </a:t>
            </a:r>
            <a:r>
              <a:rPr lang="en-US" altLang="zh-CN" dirty="0"/>
              <a:t>npm </a:t>
            </a:r>
            <a:r>
              <a:rPr lang="zh-CN" altLang="en-US" dirty="0"/>
              <a:t>镜像源：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CF02320-5C32-4425-B4FD-7ABBAD8A0DB1}"/>
              </a:ext>
            </a:extLst>
          </p:cNvPr>
          <p:cNvSpPr txBox="1"/>
          <p:nvPr/>
        </p:nvSpPr>
        <p:spPr>
          <a:xfrm>
            <a:off x="951407" y="2762893"/>
            <a:ext cx="7241185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FF00"/>
                </a:solidFill>
              </a:rPr>
              <a:t>npm config set registry https://registry.npm.taobao.org</a:t>
            </a:r>
          </a:p>
          <a:p>
            <a:r>
              <a:rPr lang="en-US" altLang="zh-CN" sz="2400" dirty="0">
                <a:solidFill>
                  <a:srgbClr val="00FF00"/>
                </a:solidFill>
              </a:rPr>
              <a:t>npm config set disturl https://npm.taobao.org/dist</a:t>
            </a:r>
            <a:endParaRPr lang="zh-CN" altLang="en-US" sz="2400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632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8236E3-ED41-4805-8437-664EE5D0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Fork </a:t>
            </a:r>
            <a:r>
              <a:rPr lang="zh-CN" altLang="en-US" dirty="0"/>
              <a:t>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A97A70-3520-4275-9A28-0607FC959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公共代码仓：</a:t>
            </a:r>
            <a:r>
              <a:rPr lang="en-US" altLang="zh-CN" dirty="0">
                <a:hlinkClick r:id="rId2"/>
              </a:rPr>
              <a:t>https://github.com/sgeinterestpro/tickets_wx_lp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从公共代码仓 </a:t>
            </a:r>
            <a:r>
              <a:rPr lang="en-US" altLang="zh-CN" dirty="0"/>
              <a:t>Fork </a:t>
            </a:r>
            <a:r>
              <a:rPr lang="zh-CN" altLang="en-US" dirty="0"/>
              <a:t>一份代码到自己的代码仓</a:t>
            </a:r>
            <a:endParaRPr lang="en-US" altLang="zh-CN" dirty="0"/>
          </a:p>
          <a:p>
            <a:pPr marL="342900" lvl="1" indent="0">
              <a:buNone/>
            </a:pPr>
            <a:r>
              <a:rPr lang="en-US" altLang="zh-CN" dirty="0"/>
              <a:t>https://github.com/</a:t>
            </a:r>
            <a:r>
              <a:rPr lang="en-US" altLang="zh-CN" b="1" u="sng" dirty="0"/>
              <a:t>&lt;yours&gt;</a:t>
            </a:r>
            <a:r>
              <a:rPr lang="en-US" altLang="zh-CN" dirty="0"/>
              <a:t>/tickets_wx_lp</a:t>
            </a:r>
          </a:p>
          <a:p>
            <a:pPr marL="342900" lvl="1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4753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91FD4-BF8F-4664-8B56-9066CEDD7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配置代码环境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A4B80-21C0-4006-A396-2F0268630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1" indent="0">
              <a:buNone/>
            </a:pPr>
            <a:r>
              <a:rPr lang="zh-CN" altLang="en-US" dirty="0"/>
              <a:t>在“命令提示符”工具内打开本地的“工作空间”，然后从仓库拉取代码：</a:t>
            </a: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r>
              <a:rPr lang="zh-CN" altLang="en-US" dirty="0"/>
              <a:t>进入 </a:t>
            </a:r>
            <a:r>
              <a:rPr lang="en-US" altLang="zh-CN" dirty="0"/>
              <a:t>tickets_wx_lp\client </a:t>
            </a:r>
            <a:r>
              <a:rPr lang="zh-CN" altLang="en-US" dirty="0"/>
              <a:t>目录，执行 </a:t>
            </a:r>
            <a:r>
              <a:rPr lang="en-US" altLang="zh-CN" dirty="0"/>
              <a:t>yarn </a:t>
            </a:r>
            <a:r>
              <a:rPr lang="zh-CN" altLang="en-US" dirty="0"/>
              <a:t>指令安装依赖：</a:t>
            </a: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r>
              <a:rPr lang="zh-CN" altLang="en-US" dirty="0"/>
              <a:t>等待依赖安装成功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B7F276-DBD8-4259-B22C-E46A5E01B576}"/>
              </a:ext>
            </a:extLst>
          </p:cNvPr>
          <p:cNvSpPr txBox="1"/>
          <p:nvPr/>
        </p:nvSpPr>
        <p:spPr>
          <a:xfrm>
            <a:off x="1234814" y="3156224"/>
            <a:ext cx="6674371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FF00"/>
                </a:solidFill>
              </a:rPr>
              <a:t>git clone https://github.com/</a:t>
            </a:r>
            <a:r>
              <a:rPr lang="en-US" altLang="zh-CN" sz="2400" b="1" u="sng" dirty="0">
                <a:solidFill>
                  <a:srgbClr val="00FF00"/>
                </a:solidFill>
              </a:rPr>
              <a:t>&lt;yours&gt;</a:t>
            </a:r>
            <a:r>
              <a:rPr lang="en-US" altLang="zh-CN" sz="2400" dirty="0">
                <a:solidFill>
                  <a:srgbClr val="00FF00"/>
                </a:solidFill>
              </a:rPr>
              <a:t>/tickets_wx_lp</a:t>
            </a:r>
            <a:endParaRPr lang="zh-CN" altLang="en-US" sz="2400" dirty="0">
              <a:solidFill>
                <a:srgbClr val="00FF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A9B3A2-9464-483C-B138-F1A1255CBAF7}"/>
              </a:ext>
            </a:extLst>
          </p:cNvPr>
          <p:cNvSpPr txBox="1"/>
          <p:nvPr/>
        </p:nvSpPr>
        <p:spPr>
          <a:xfrm>
            <a:off x="1234813" y="4377784"/>
            <a:ext cx="6674371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FF00"/>
                </a:solidFill>
              </a:rPr>
              <a:t>cd tickets_wx_lp\client</a:t>
            </a:r>
          </a:p>
          <a:p>
            <a:r>
              <a:rPr lang="en-US" altLang="zh-CN" sz="2400" dirty="0">
                <a:solidFill>
                  <a:srgbClr val="00FF00"/>
                </a:solidFill>
              </a:rPr>
              <a:t>yarn</a:t>
            </a:r>
            <a:endParaRPr lang="zh-CN" altLang="en-US" sz="2400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21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925C3A-99E0-45BD-911A-6D2739558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94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78DB3AB-DB1E-45BE-AE81-DDAEC5D77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54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EEA9F-48E0-415E-928C-E452EF4F6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调试小程序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87EDB2-C4A7-48B3-8DDA-B7D09EC8BB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228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71838-4ABE-4DCF-8986-B9A14164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编译小程序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EB2EA0-BB0B-4C5B-BA1A-CD0F44027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编译预览模式：</a:t>
            </a:r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预览模式会监听 </a:t>
            </a:r>
            <a:r>
              <a:rPr lang="en-US" altLang="zh-CN" dirty="0"/>
              <a:t>src </a:t>
            </a:r>
            <a:r>
              <a:rPr lang="zh-CN" altLang="en-US" dirty="0"/>
              <a:t>目录，发现代码改变时会自动增量编译。</a:t>
            </a:r>
            <a:r>
              <a:rPr lang="en-US" altLang="zh-CN" dirty="0"/>
              <a:t>(</a:t>
            </a:r>
            <a:r>
              <a:rPr lang="zh-CN" altLang="en-US" dirty="0"/>
              <a:t>开发时执行此命令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编译打包模式：</a:t>
            </a:r>
            <a:endParaRPr lang="en-US" altLang="zh-CN" dirty="0"/>
          </a:p>
          <a:p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打包模式会压缩代码体积，发布小程序时使用此方式。（后面上传小程序到微信服务器时使用）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77E386F-A572-4701-A53D-71CBF1131A5B}"/>
              </a:ext>
            </a:extLst>
          </p:cNvPr>
          <p:cNvSpPr txBox="1"/>
          <p:nvPr/>
        </p:nvSpPr>
        <p:spPr>
          <a:xfrm>
            <a:off x="1234814" y="2762893"/>
            <a:ext cx="6674371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FF00"/>
                </a:solidFill>
              </a:rPr>
              <a:t>yarn dev:weapp</a:t>
            </a:r>
            <a:endParaRPr lang="zh-CN" altLang="en-US" sz="2400" dirty="0">
              <a:solidFill>
                <a:srgbClr val="00FF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E186C29-3310-4F2C-B424-A045B9D080FA}"/>
              </a:ext>
            </a:extLst>
          </p:cNvPr>
          <p:cNvSpPr txBox="1"/>
          <p:nvPr/>
        </p:nvSpPr>
        <p:spPr>
          <a:xfrm>
            <a:off x="1234813" y="4549224"/>
            <a:ext cx="6674371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FF00"/>
                </a:solidFill>
              </a:rPr>
              <a:t>yarn build:weapp</a:t>
            </a:r>
            <a:endParaRPr lang="zh-CN" altLang="en-US" sz="2400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685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749300F-FA00-4537-8419-1D3E02E66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4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506DE42-2D7E-456A-91F0-7F9385CF0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83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5AC125-7B08-4C42-A72A-8D011AF6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调试小程序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A39C51-013D-4CB3-8911-F8BC82E35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打开“微信</a:t>
            </a:r>
            <a:r>
              <a:rPr lang="en-US" altLang="zh-CN" dirty="0"/>
              <a:t>web</a:t>
            </a:r>
            <a:r>
              <a:rPr lang="zh-CN" altLang="en-US" dirty="0"/>
              <a:t>开发者工具”并使用微信扫码登陆。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0936ED6-661E-4741-AB9F-50497E115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256" y="2860164"/>
            <a:ext cx="5399487" cy="3661569"/>
          </a:xfrm>
          <a:prstGeom prst="rect">
            <a:avLst/>
          </a:prstGeom>
        </p:spPr>
      </p:pic>
      <p:pic>
        <p:nvPicPr>
          <p:cNvPr id="6" name="图形 5" descr="游标">
            <a:extLst>
              <a:ext uri="{FF2B5EF4-FFF2-40B4-BE49-F238E27FC236}">
                <a16:creationId xmlns:a16="http://schemas.microsoft.com/office/drawing/2014/main" id="{F49819B2-A12F-45D7-BC0A-46B423281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88229" y="423374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5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3" name="节缩放定位 12">
                <a:extLst>
                  <a:ext uri="{FF2B5EF4-FFF2-40B4-BE49-F238E27FC236}">
                    <a16:creationId xmlns:a16="http://schemas.microsoft.com/office/drawing/2014/main" id="{1119BB43-E7C4-4547-9CC3-DAE93DE09ED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1228499"/>
                  </p:ext>
                </p:extLst>
              </p:nvPr>
            </p:nvGraphicFramePr>
            <p:xfrm>
              <a:off x="5658582" y="1096646"/>
              <a:ext cx="2286000" cy="1714500"/>
            </p:xfrm>
            <a:graphic>
              <a:graphicData uri="http://schemas.microsoft.com/office/powerpoint/2016/sectionzoom">
                <psez:sectionZm>
                  <psez:sectionZmObj sectionId="{6FFF01A2-6D8B-42D3-B7B1-3E7D87B2A9A6}">
                    <psez:zmPr id="{731D5110-44E4-4AD8-8601-F5F892F9784A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3" name="节缩放定位 1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119BB43-E7C4-4547-9CC3-DAE93DE09E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58582" y="1096646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5" name="节缩放定位 14">
                <a:extLst>
                  <a:ext uri="{FF2B5EF4-FFF2-40B4-BE49-F238E27FC236}">
                    <a16:creationId xmlns:a16="http://schemas.microsoft.com/office/drawing/2014/main" id="{243D0DEF-832F-4AAF-8325-BA75787619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61270755"/>
                  </p:ext>
                </p:extLst>
              </p:nvPr>
            </p:nvGraphicFramePr>
            <p:xfrm>
              <a:off x="5658582" y="3455571"/>
              <a:ext cx="2286000" cy="1714500"/>
            </p:xfrm>
            <a:graphic>
              <a:graphicData uri="http://schemas.microsoft.com/office/powerpoint/2016/sectionzoom">
                <psez:sectionZm>
                  <psez:sectionZmObj sectionId="{04C7AB29-48ED-4F9C-A883-57914D133445}">
                    <psez:zmPr id="{92772836-E0FF-43F9-92F1-CCE1CC3BD8AC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5" name="节缩放定位 14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243D0DEF-832F-4AAF-8325-BA75787619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58582" y="3455571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节缩放定位 16">
                <a:extLst>
                  <a:ext uri="{FF2B5EF4-FFF2-40B4-BE49-F238E27FC236}">
                    <a16:creationId xmlns:a16="http://schemas.microsoft.com/office/drawing/2014/main" id="{24846339-15FD-4BEC-A05F-4F61CD8A64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3623107"/>
                  </p:ext>
                </p:extLst>
              </p:nvPr>
            </p:nvGraphicFramePr>
            <p:xfrm>
              <a:off x="2638426" y="3455571"/>
              <a:ext cx="2286000" cy="1714500"/>
            </p:xfrm>
            <a:graphic>
              <a:graphicData uri="http://schemas.microsoft.com/office/powerpoint/2016/sectionzoom">
                <psez:sectionZm>
                  <psez:sectionZmObj sectionId="{B0533064-3139-4DF7-A55C-C4196DB9C714}">
                    <psez:zmPr id="{27B98797-9DDC-41C9-AC9F-3CD789C6853A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节缩放定位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24846339-15FD-4BEC-A05F-4F61CD8A64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38426" y="3455571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5" name="节缩放定位 4">
                <a:extLst>
                  <a:ext uri="{FF2B5EF4-FFF2-40B4-BE49-F238E27FC236}">
                    <a16:creationId xmlns:a16="http://schemas.microsoft.com/office/drawing/2014/main" id="{3D31183B-6994-4C7E-A7F4-8F99A187CA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6842409"/>
                  </p:ext>
                </p:extLst>
              </p:nvPr>
            </p:nvGraphicFramePr>
            <p:xfrm>
              <a:off x="2638426" y="1096646"/>
              <a:ext cx="2286000" cy="1714500"/>
            </p:xfrm>
            <a:graphic>
              <a:graphicData uri="http://schemas.microsoft.com/office/powerpoint/2016/sectionzoom">
                <psez:sectionZm>
                  <psez:sectionZmObj sectionId="{D5FDFD83-300F-4A20-86E3-50A305D9D9EB}">
                    <psez:zmPr id="{84A07D10-B2BE-4AFB-9116-930CA35B3B07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5" name="节缩放定位 4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3D31183B-6994-4C7E-A7F4-8F99A187CA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38426" y="1096646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69CA0AD1-E3E7-4156-8221-ED09C021D5F2}"/>
              </a:ext>
            </a:extLst>
          </p:cNvPr>
          <p:cNvSpPr/>
          <p:nvPr/>
        </p:nvSpPr>
        <p:spPr>
          <a:xfrm>
            <a:off x="2638426" y="5814496"/>
            <a:ext cx="61362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https://github.com/sgeinterestpro/tickets_wx_lp</a:t>
            </a:r>
          </a:p>
        </p:txBody>
      </p:sp>
    </p:spTree>
    <p:extLst>
      <p:ext uri="{BB962C8B-B14F-4D97-AF65-F5344CB8AC3E}">
        <p14:creationId xmlns:p14="http://schemas.microsoft.com/office/powerpoint/2010/main" val="1035926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026F986-69B6-4B89-8675-E7B68C41D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79" y="2828484"/>
            <a:ext cx="5574131" cy="3780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6245AA7-7A59-4278-BE4A-EC759E09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调试小程序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EA6BBE-5872-43A5-9BB5-29C8AF32E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导入下载好的项目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59F227-0FE5-4041-B751-75DF36ABE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580" y="2828484"/>
            <a:ext cx="5574130" cy="378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3ADA06-81B2-40EC-9DF5-CEC14887C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3561" y="3183080"/>
            <a:ext cx="2605913" cy="3073999"/>
          </a:xfrm>
          <a:prstGeom prst="rect">
            <a:avLst/>
          </a:prstGeom>
        </p:spPr>
      </p:pic>
      <p:pic>
        <p:nvPicPr>
          <p:cNvPr id="5" name="图形 4" descr="游标">
            <a:extLst>
              <a:ext uri="{FF2B5EF4-FFF2-40B4-BE49-F238E27FC236}">
                <a16:creationId xmlns:a16="http://schemas.microsoft.com/office/drawing/2014/main" id="{BECC864C-68A3-400E-8417-87983DB473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42274" y="27985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3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2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1.48148E-6 L 0.13091 0.09143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5" y="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2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091 0.09143 L -0.13645 0.17222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68" y="4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2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645 0.17222 L -0.09045 0.44213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2" y="13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2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045 0.44213 L 0.16355 0.50903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91" y="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290F7-79C1-488B-9C04-402ED4E77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调试小程序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2AC66C-6850-4A83-ADED-DA452D656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微信小程序调试界面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58B2FE-439F-4869-B63D-3751DAB2C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485" y="2816684"/>
            <a:ext cx="5379030" cy="3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35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CD3B3-CA91-4EA4-AD15-D567983B1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项目结构介绍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A8CD66-E56C-4899-B073-33C6B0FB8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241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57FEA7-3539-4796-AF0B-080E12336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B422F9-93E1-4EFE-8FCA-9576696AE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client 		</a:t>
            </a:r>
            <a:r>
              <a:rPr lang="zh-CN" altLang="en-US" dirty="0"/>
              <a:t>小程序主目录</a:t>
            </a:r>
            <a:endParaRPr lang="en-US" altLang="zh-CN" dirty="0"/>
          </a:p>
          <a:p>
            <a:pPr lvl="1"/>
            <a:r>
              <a:rPr lang="en-US" altLang="zh-CN" dirty="0"/>
              <a:t>config 		</a:t>
            </a:r>
            <a:r>
              <a:rPr lang="zh-CN" altLang="en-US" dirty="0"/>
              <a:t>编译配置文件</a:t>
            </a:r>
            <a:endParaRPr lang="en-US" altLang="zh-CN" dirty="0"/>
          </a:p>
          <a:p>
            <a:pPr lvl="1"/>
            <a:r>
              <a:rPr lang="en-US" altLang="zh-CN" dirty="0"/>
              <a:t>src 		</a:t>
            </a:r>
            <a:r>
              <a:rPr lang="zh-CN" altLang="en-US" dirty="0"/>
              <a:t>源码</a:t>
            </a:r>
            <a:endParaRPr lang="en-US" altLang="zh-CN" dirty="0"/>
          </a:p>
          <a:p>
            <a:pPr lvl="2"/>
            <a:r>
              <a:rPr lang="en-US" altLang="zh-CN" dirty="0"/>
              <a:t>apis 		</a:t>
            </a:r>
            <a:r>
              <a:rPr lang="zh-CN" altLang="en-US" dirty="0"/>
              <a:t>外部接口</a:t>
            </a:r>
            <a:endParaRPr lang="en-US" altLang="zh-CN" dirty="0"/>
          </a:p>
          <a:p>
            <a:pPr lvl="2"/>
            <a:r>
              <a:rPr lang="en-US" altLang="zh-CN" dirty="0"/>
              <a:t>common 	</a:t>
            </a:r>
            <a:r>
              <a:rPr lang="zh-CN" altLang="en-US" dirty="0"/>
              <a:t>公共函数</a:t>
            </a:r>
            <a:endParaRPr lang="en-US" altLang="zh-CN" dirty="0"/>
          </a:p>
          <a:p>
            <a:pPr lvl="2"/>
            <a:r>
              <a:rPr lang="en-US" altLang="zh-CN" dirty="0"/>
              <a:t>component 	</a:t>
            </a:r>
            <a:r>
              <a:rPr lang="zh-CN" altLang="en-US" dirty="0"/>
              <a:t>自定义组件</a:t>
            </a:r>
            <a:endParaRPr lang="en-US" altLang="zh-CN" dirty="0"/>
          </a:p>
          <a:p>
            <a:pPr lvl="2"/>
            <a:r>
              <a:rPr lang="en-US" altLang="zh-CN" dirty="0"/>
              <a:t>img 		</a:t>
            </a:r>
            <a:r>
              <a:rPr lang="zh-CN" altLang="en-US" dirty="0"/>
              <a:t>图像</a:t>
            </a:r>
            <a:endParaRPr lang="en-US" altLang="zh-CN" dirty="0"/>
          </a:p>
          <a:p>
            <a:pPr lvl="2"/>
            <a:r>
              <a:rPr lang="en-US" altLang="zh-CN" dirty="0"/>
              <a:t>pages		</a:t>
            </a:r>
            <a:r>
              <a:rPr lang="zh-CN" altLang="en-US" dirty="0"/>
              <a:t>功能页面</a:t>
            </a:r>
            <a:endParaRPr lang="en-US" altLang="zh-CN" dirty="0"/>
          </a:p>
          <a:p>
            <a:r>
              <a:rPr lang="en-US" altLang="zh-CN" dirty="0"/>
              <a:t>cloud 		</a:t>
            </a:r>
            <a:r>
              <a:rPr lang="zh-CN" altLang="en-US" dirty="0"/>
              <a:t>云函数主目录</a:t>
            </a:r>
            <a:endParaRPr lang="en-US" altLang="zh-CN" dirty="0"/>
          </a:p>
          <a:p>
            <a:pPr lvl="1"/>
            <a:r>
              <a:rPr lang="en-US" altLang="zh-CN" dirty="0"/>
              <a:t>functions 	</a:t>
            </a:r>
            <a:r>
              <a:rPr lang="zh-CN" altLang="en-US" dirty="0"/>
              <a:t>函数列表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33312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1CB2D85-7346-450B-9827-0DAA7487FA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2465936"/>
              </p:ext>
            </p:extLst>
          </p:nvPr>
        </p:nvGraphicFramePr>
        <p:xfrm>
          <a:off x="1326481" y="2006600"/>
          <a:ext cx="6491038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标题 1">
            <a:extLst>
              <a:ext uri="{FF2B5EF4-FFF2-40B4-BE49-F238E27FC236}">
                <a16:creationId xmlns:a16="http://schemas.microsoft.com/office/drawing/2014/main" id="{0A61EAC3-D09C-4B8B-BF7E-5486B056F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当前功能</a:t>
            </a:r>
          </a:p>
        </p:txBody>
      </p:sp>
    </p:spTree>
    <p:extLst>
      <p:ext uri="{BB962C8B-B14F-4D97-AF65-F5344CB8AC3E}">
        <p14:creationId xmlns:p14="http://schemas.microsoft.com/office/powerpoint/2010/main" val="750040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1CB2D85-7346-450B-9827-0DAA7487FA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919677"/>
              </p:ext>
            </p:extLst>
          </p:nvPr>
        </p:nvGraphicFramePr>
        <p:xfrm>
          <a:off x="-596900" y="1993900"/>
          <a:ext cx="9740900" cy="4864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标题 1">
            <a:extLst>
              <a:ext uri="{FF2B5EF4-FFF2-40B4-BE49-F238E27FC236}">
                <a16:creationId xmlns:a16="http://schemas.microsoft.com/office/drawing/2014/main" id="{680D404E-7FA9-4DBE-A3F3-2A8544C97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组员功能</a:t>
            </a:r>
          </a:p>
        </p:txBody>
      </p:sp>
    </p:spTree>
    <p:extLst>
      <p:ext uri="{BB962C8B-B14F-4D97-AF65-F5344CB8AC3E}">
        <p14:creationId xmlns:p14="http://schemas.microsoft.com/office/powerpoint/2010/main" val="3225710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1CB2D85-7346-450B-9827-0DAA7487FA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6117742"/>
              </p:ext>
            </p:extLst>
          </p:nvPr>
        </p:nvGraphicFramePr>
        <p:xfrm>
          <a:off x="-723900" y="1993900"/>
          <a:ext cx="9867900" cy="4864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标题 1">
            <a:extLst>
              <a:ext uri="{FF2B5EF4-FFF2-40B4-BE49-F238E27FC236}">
                <a16:creationId xmlns:a16="http://schemas.microsoft.com/office/drawing/2014/main" id="{8A622DD2-810F-4CA3-B6E2-1D9223E9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管理员功能</a:t>
            </a:r>
          </a:p>
        </p:txBody>
      </p:sp>
    </p:spTree>
    <p:extLst>
      <p:ext uri="{BB962C8B-B14F-4D97-AF65-F5344CB8AC3E}">
        <p14:creationId xmlns:p14="http://schemas.microsoft.com/office/powerpoint/2010/main" val="4038436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91CB2D85-7346-450B-9827-0DAA7487FA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9942267"/>
              </p:ext>
            </p:extLst>
          </p:nvPr>
        </p:nvGraphicFramePr>
        <p:xfrm>
          <a:off x="-469900" y="2006600"/>
          <a:ext cx="9613900" cy="485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标题 1">
            <a:extLst>
              <a:ext uri="{FF2B5EF4-FFF2-40B4-BE49-F238E27FC236}">
                <a16:creationId xmlns:a16="http://schemas.microsoft.com/office/drawing/2014/main" id="{3517D8B2-1C44-4D60-B3E7-E09D2C5D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一兆韦德功能</a:t>
            </a:r>
          </a:p>
        </p:txBody>
      </p:sp>
    </p:spTree>
    <p:extLst>
      <p:ext uri="{BB962C8B-B14F-4D97-AF65-F5344CB8AC3E}">
        <p14:creationId xmlns:p14="http://schemas.microsoft.com/office/powerpoint/2010/main" val="33224479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C565D6F-A5DD-47B1-ABD0-58E57BCAE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小程序云开发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C7B8AA2-212E-4F52-AEE8-0E5F33C75683}"/>
              </a:ext>
            </a:extLst>
          </p:cNvPr>
          <p:cNvGrpSpPr/>
          <p:nvPr/>
        </p:nvGrpSpPr>
        <p:grpSpPr>
          <a:xfrm>
            <a:off x="2178843" y="2927958"/>
            <a:ext cx="4783932" cy="3311524"/>
            <a:chOff x="2178843" y="1773238"/>
            <a:chExt cx="4783932" cy="3311524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E44587EB-692D-49CB-8D20-6721F7FE7577}"/>
                </a:ext>
              </a:extLst>
            </p:cNvPr>
            <p:cNvSpPr/>
            <p:nvPr/>
          </p:nvSpPr>
          <p:spPr>
            <a:xfrm>
              <a:off x="2178843" y="1773238"/>
              <a:ext cx="4783932" cy="331152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DF00B94-C1A6-4DAB-A14E-E3802F9F1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2984" y="2290762"/>
              <a:ext cx="3295650" cy="22764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3691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">
            <a:extLst>
              <a:ext uri="{FF2B5EF4-FFF2-40B4-BE49-F238E27FC236}">
                <a16:creationId xmlns:a16="http://schemas.microsoft.com/office/drawing/2014/main" id="{2F58B323-0C65-46D6-9D17-9CCD25E33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zh-CN" altLang="en-US" dirty="0"/>
              <a:t>小程序云开发</a:t>
            </a:r>
            <a:r>
              <a:rPr lang="en-US" altLang="zh-CN" dirty="0"/>
              <a:t>+</a:t>
            </a:r>
            <a:r>
              <a:rPr lang="zh-CN" altLang="en-US" dirty="0"/>
              <a:t>自建服务器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57187CC-3492-42A8-BD66-B517A9FFAA2B}"/>
              </a:ext>
            </a:extLst>
          </p:cNvPr>
          <p:cNvGrpSpPr/>
          <p:nvPr/>
        </p:nvGrpSpPr>
        <p:grpSpPr>
          <a:xfrm>
            <a:off x="2178843" y="2927958"/>
            <a:ext cx="4783932" cy="3311524"/>
            <a:chOff x="2178843" y="2051051"/>
            <a:chExt cx="4783932" cy="3311524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0BE18D20-EA72-4885-88E8-2ADB521FEEDB}"/>
                </a:ext>
              </a:extLst>
            </p:cNvPr>
            <p:cNvSpPr/>
            <p:nvPr/>
          </p:nvSpPr>
          <p:spPr>
            <a:xfrm>
              <a:off x="2178843" y="2051051"/>
              <a:ext cx="4783932" cy="331152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A117DBE-4BAC-41C9-B131-5C5B1DD2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6746" y="2316163"/>
              <a:ext cx="4048125" cy="2781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8548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C3AA55-D66A-461C-B339-25E986C0F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小程序介绍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A5322D-B3C7-4746-98A4-16E756FE8A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079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6D57D2-F21C-4B37-8BF3-BAC216CCD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其他资料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C48DDD-4977-44C0-A4B8-C42C0F74D2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278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0F6036-FDBF-4E45-9C29-6B0B62DA9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7E3464-D77D-4237-9A81-EAAD47FD5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CN" altLang="en-US" b="1" dirty="0"/>
              <a:t>框架介绍</a:t>
            </a:r>
            <a:endParaRPr lang="en-US" altLang="zh-CN" b="1" dirty="0"/>
          </a:p>
          <a:p>
            <a:r>
              <a:rPr lang="en-US" altLang="zh-CN" dirty="0"/>
              <a:t>Taro</a:t>
            </a:r>
            <a:r>
              <a:rPr lang="zh-CN" altLang="en-US" dirty="0"/>
              <a:t>：</a:t>
            </a:r>
            <a:r>
              <a:rPr lang="en-US" altLang="zh-CN" dirty="0"/>
              <a:t>https://nervjs.github.io/taro</a:t>
            </a:r>
          </a:p>
          <a:p>
            <a:r>
              <a:rPr lang="en-US" altLang="zh-CN" dirty="0"/>
              <a:t>Taro UI</a:t>
            </a:r>
            <a:r>
              <a:rPr lang="zh-CN" altLang="en-US" dirty="0"/>
              <a:t>：</a:t>
            </a:r>
            <a:r>
              <a:rPr lang="en-US" altLang="zh-CN" dirty="0">
                <a:hlinkClick r:id="rId2"/>
              </a:rPr>
              <a:t>https://taro-ui.aotu.io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b="1" dirty="0"/>
              <a:t>云开发介绍</a:t>
            </a:r>
            <a:endParaRPr lang="en-US" altLang="zh-CN" b="1" dirty="0"/>
          </a:p>
          <a:p>
            <a:r>
              <a:rPr lang="zh-CN" altLang="en-US" dirty="0"/>
              <a:t>云开发：</a:t>
            </a:r>
            <a:r>
              <a:rPr lang="en-US" altLang="zh-CN" dirty="0"/>
              <a:t>https://developers.weixin.qq.com/miniprogram/dev/wxcloud/basis/getting-started.html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3992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1A7F4A-A677-46FB-BC5C-626968AC5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END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3EEF2E-6DCE-4E9F-A584-CE5EDC7EE683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7088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2F0BD29-4173-41E4-892F-140B6BAD3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551635" cy="6858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E51491D-F3E9-4357-A6A5-F00B694A45FE}"/>
              </a:ext>
            </a:extLst>
          </p:cNvPr>
          <p:cNvSpPr txBox="1"/>
          <p:nvPr/>
        </p:nvSpPr>
        <p:spPr>
          <a:xfrm>
            <a:off x="0" y="0"/>
            <a:ext cx="91440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610" dirty="0">
              <a:solidFill>
                <a:schemeClr val="bg1"/>
              </a:solidFill>
            </a:endParaRPr>
          </a:p>
          <a:p>
            <a:pPr lvl="2"/>
            <a:r>
              <a:rPr lang="en-US" altLang="zh-CN" sz="1610" dirty="0">
                <a:solidFill>
                  <a:schemeClr val="bg1"/>
                </a:solidFill>
              </a:rPr>
              <a:t> ···································································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小程序部分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···························································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项目编译配置文件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  ··································································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小程序源代码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     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小程序对服务端的接口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公共模块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        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小程序组件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		      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检票弹出窗口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		         ········</a:t>
            </a:r>
            <a:r>
              <a:rPr lang="zh-CN" altLang="en-US" sz="1610" dirty="0">
                <a:solidFill>
                  <a:schemeClr val="bg1"/>
                </a:solidFill>
              </a:rPr>
              <a:t>领票弹出窗口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  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票券列表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  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扫描票券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       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用户信息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   ·························································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图片资源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        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小程序页面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主页面框架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另一个样式的主页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二维码放大显示页面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票券详情页面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用户信息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····································································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云函数部分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云函数同步目录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···················································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用户登录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检票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验票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票券列表</a:t>
            </a:r>
          </a:p>
          <a:p>
            <a:r>
              <a:rPr lang="en-US" altLang="zh-CN" sz="1610" dirty="0">
                <a:solidFill>
                  <a:schemeClr val="bg1"/>
                </a:solidFill>
              </a:rPr>
              <a:t>						        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领票</a:t>
            </a:r>
            <a:endParaRPr lang="en-US" altLang="zh-CN" sz="1610" dirty="0">
              <a:solidFill>
                <a:schemeClr val="bg1"/>
              </a:solidFill>
            </a:endParaRPr>
          </a:p>
          <a:p>
            <a:r>
              <a:rPr lang="en-US" altLang="zh-CN" sz="1610" dirty="0">
                <a:solidFill>
                  <a:schemeClr val="bg1"/>
                </a:solidFill>
              </a:rPr>
              <a:t>						  ·······························</a:t>
            </a:r>
            <a:r>
              <a:rPr lang="zh-CN" altLang="en-US" sz="1610" dirty="0">
                <a:solidFill>
                  <a:schemeClr val="bg1"/>
                </a:solidFill>
              </a:rPr>
              <a:t>退票</a:t>
            </a:r>
            <a:endParaRPr lang="en-US" altLang="zh-CN" sz="161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61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2FEED6-6ECA-4A77-8165-5F5ED92E3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三种开发方式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9C7042-FA75-41B3-B9FD-6D5E3811CD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官方框架（</a:t>
            </a:r>
            <a:r>
              <a:rPr lang="en-US" altLang="zh-CN" dirty="0"/>
              <a:t>MINA</a:t>
            </a:r>
            <a:r>
              <a:rPr lang="zh-CN" altLang="en-US" dirty="0"/>
              <a:t>）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2ECD930-5EC6-4DC2-8E67-E0FF82441744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0DCA280-1DED-4140-A83A-E38FB9671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MINA+</a:t>
            </a:r>
            <a:r>
              <a:rPr lang="zh-CN" altLang="en-US" dirty="0"/>
              <a:t>其他</a:t>
            </a:r>
            <a:r>
              <a:rPr lang="en-US" altLang="zh-CN" dirty="0"/>
              <a:t>UI</a:t>
            </a:r>
            <a:r>
              <a:rPr lang="zh-CN" altLang="en-US" dirty="0"/>
              <a:t>组件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96F0B3FB-D21B-4639-9A6E-B811DA3DFF84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7F12EFE3-FCFE-4691-BD87-C9AAEC15AA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第三方框架</a:t>
            </a:r>
          </a:p>
        </p:txBody>
      </p:sp>
      <p:pic>
        <p:nvPicPr>
          <p:cNvPr id="27" name="图片占位符 26">
            <a:extLst>
              <a:ext uri="{FF2B5EF4-FFF2-40B4-BE49-F238E27FC236}">
                <a16:creationId xmlns:a16="http://schemas.microsoft.com/office/drawing/2014/main" id="{8D7DB2C3-E353-4BC8-8F1C-6942232A4EEF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01" t="12495" r="46624" b="12495"/>
          <a:stretch/>
        </p:blipFill>
        <p:spPr>
          <a:xfrm>
            <a:off x="5889332" y="2666998"/>
            <a:ext cx="2396227" cy="152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A02304EA-B3A8-449D-856A-585CBE28459B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9" name="图片占位符 18">
            <a:extLst>
              <a:ext uri="{FF2B5EF4-FFF2-40B4-BE49-F238E27FC236}">
                <a16:creationId xmlns:a16="http://schemas.microsoft.com/office/drawing/2014/main" id="{4492A3C7-94CB-4D59-8CE9-5A00936C2F78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98" r="-28698"/>
          <a:stretch/>
        </p:blipFill>
        <p:spPr>
          <a:xfrm>
            <a:off x="3366790" y="2666998"/>
            <a:ext cx="2399205" cy="152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图片占位符 24">
            <a:extLst>
              <a:ext uri="{FF2B5EF4-FFF2-40B4-BE49-F238E27FC236}">
                <a16:creationId xmlns:a16="http://schemas.microsoft.com/office/drawing/2014/main" id="{7D50A650-DB04-46BC-9E19-5AFBCEDCDE09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46" r="-28646"/>
          <a:stretch/>
        </p:blipFill>
        <p:spPr>
          <a:xfrm>
            <a:off x="856060" y="2666998"/>
            <a:ext cx="2396430" cy="152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86156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4E7C2-C687-4143-8D3B-4DCB18FFD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UI</a:t>
            </a:r>
            <a:r>
              <a:rPr lang="zh-CN" altLang="en-US" dirty="0"/>
              <a:t>组件库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BC1047-8955-469F-AADA-0E08CA0D6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WeUI</a:t>
            </a:r>
            <a:r>
              <a:rPr lang="en-US" altLang="zh-CN" dirty="0"/>
              <a:t> WXSS</a:t>
            </a:r>
          </a:p>
          <a:p>
            <a:r>
              <a:rPr lang="en-US" altLang="zh-CN" dirty="0"/>
              <a:t>iView </a:t>
            </a:r>
            <a:r>
              <a:rPr lang="en-US" altLang="zh-CN" dirty="0" err="1"/>
              <a:t>WeApp</a:t>
            </a:r>
            <a:endParaRPr lang="en-US" altLang="zh-CN" dirty="0"/>
          </a:p>
          <a:p>
            <a:r>
              <a:rPr lang="en-US" altLang="zh-CN" dirty="0" err="1"/>
              <a:t>ZanUI</a:t>
            </a:r>
            <a:r>
              <a:rPr lang="en-US" altLang="zh-CN" dirty="0"/>
              <a:t> </a:t>
            </a:r>
            <a:r>
              <a:rPr lang="en-US" altLang="zh-CN" dirty="0" err="1"/>
              <a:t>WeApp</a:t>
            </a:r>
            <a:endParaRPr lang="en-US" altLang="zh-CN" dirty="0"/>
          </a:p>
          <a:p>
            <a:r>
              <a:rPr lang="en-US" altLang="zh-CN" dirty="0" err="1"/>
              <a:t>MinUI</a:t>
            </a:r>
            <a:endParaRPr lang="en-US" altLang="zh-CN" dirty="0"/>
          </a:p>
          <a:p>
            <a:r>
              <a:rPr lang="en-US" altLang="zh-CN" dirty="0" err="1"/>
              <a:t>Wux</a:t>
            </a:r>
            <a:r>
              <a:rPr lang="en-US" altLang="zh-CN" dirty="0"/>
              <a:t> </a:t>
            </a:r>
            <a:r>
              <a:rPr lang="en-US" altLang="zh-CN" dirty="0" err="1"/>
              <a:t>WeApp</a:t>
            </a:r>
            <a:endParaRPr lang="en-US" altLang="zh-CN" dirty="0"/>
          </a:p>
          <a:p>
            <a:r>
              <a:rPr lang="en-US" altLang="zh-CN" dirty="0" err="1"/>
              <a:t>ColorUI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580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8DEE4D-A470-46D2-B2EA-95AE76197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01534-B2E0-43B4-9F41-1FE616161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原生开发</a:t>
            </a:r>
            <a:endParaRPr lang="en-US" altLang="zh-CN" dirty="0"/>
          </a:p>
          <a:p>
            <a:r>
              <a:rPr lang="en-US" altLang="zh-CN" dirty="0" err="1"/>
              <a:t>wepy</a:t>
            </a:r>
            <a:endParaRPr lang="en-US" altLang="zh-CN" dirty="0"/>
          </a:p>
          <a:p>
            <a:r>
              <a:rPr lang="en-US" altLang="zh-CN" dirty="0" err="1"/>
              <a:t>mpvue</a:t>
            </a:r>
            <a:endParaRPr lang="en-US" altLang="zh-CN" dirty="0"/>
          </a:p>
          <a:p>
            <a:r>
              <a:rPr lang="en-US" altLang="zh-CN" dirty="0"/>
              <a:t>taro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81777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4918643-0E48-46AA-90E1-D543113C5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248" y="0"/>
            <a:ext cx="9286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4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41BE2E-F332-4442-B5B5-3046923C9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开发环境设置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B2995D-6D43-4D70-82A9-19BFC18B7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018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0DC9A-7A91-4E8E-BA76-456E86EEC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开发环境安装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A1ACA4-75EE-48DF-8BE3-984790CCA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690689"/>
            <a:ext cx="7886699" cy="4500249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/>
              <a:t>Git</a:t>
            </a:r>
            <a:r>
              <a:rPr lang="zh-CN" altLang="en-US" dirty="0"/>
              <a:t>：</a:t>
            </a:r>
            <a:r>
              <a:rPr lang="en-US" altLang="zh-CN" dirty="0">
                <a:hlinkClick r:id="rId3"/>
              </a:rPr>
              <a:t>https://git-scm.com/download/win</a:t>
            </a:r>
            <a:endParaRPr lang="en-US" altLang="zh-CN" dirty="0"/>
          </a:p>
          <a:p>
            <a:pPr marL="172800" indent="-172800">
              <a:buNone/>
            </a:pPr>
            <a:r>
              <a:rPr lang="en-US" altLang="zh-CN" dirty="0"/>
              <a:t>	</a:t>
            </a:r>
            <a:r>
              <a:rPr lang="zh-CN" altLang="en-US" dirty="0"/>
              <a:t>从远程仓库拉取代码和提交代码</a:t>
            </a:r>
            <a:endParaRPr lang="en-US" altLang="zh-CN" dirty="0"/>
          </a:p>
          <a:p>
            <a:pPr marL="172800" indent="-172800">
              <a:buNone/>
            </a:pPr>
            <a:endParaRPr lang="en-US" altLang="zh-CN" dirty="0"/>
          </a:p>
          <a:p>
            <a:r>
              <a:rPr lang="en-US" altLang="zh-CN" dirty="0"/>
              <a:t>Node.JS</a:t>
            </a:r>
            <a:r>
              <a:rPr lang="zh-CN" altLang="en-US" dirty="0"/>
              <a:t>：</a:t>
            </a:r>
            <a:r>
              <a:rPr lang="zh-CN" altLang="en-US" dirty="0">
                <a:hlinkClick r:id="rId4"/>
              </a:rPr>
              <a:t>https://nodejs.org/en/download/current</a:t>
            </a:r>
            <a:endParaRPr lang="en-US" altLang="zh-CN" dirty="0"/>
          </a:p>
          <a:p>
            <a:pPr marL="172800" indent="-172800">
              <a:buNone/>
            </a:pPr>
            <a:r>
              <a:rPr lang="en-US" altLang="zh-CN" dirty="0"/>
              <a:t>	</a:t>
            </a:r>
            <a:r>
              <a:rPr lang="zh-CN" altLang="en-US" dirty="0"/>
              <a:t>小程序 </a:t>
            </a:r>
            <a:r>
              <a:rPr lang="en-US" altLang="zh-CN" dirty="0"/>
              <a:t>Taro </a:t>
            </a:r>
            <a:r>
              <a:rPr lang="zh-CN" altLang="en-US" dirty="0"/>
              <a:t>框架的编译环境</a:t>
            </a:r>
            <a:endParaRPr lang="en-US" altLang="zh-CN" dirty="0"/>
          </a:p>
          <a:p>
            <a:pPr marL="172800" indent="-172800">
              <a:buNone/>
            </a:pPr>
            <a:endParaRPr lang="en-US" altLang="zh-CN" dirty="0"/>
          </a:p>
          <a:p>
            <a:r>
              <a:rPr lang="en-US" altLang="zh-CN" dirty="0"/>
              <a:t>Yarn</a:t>
            </a:r>
            <a:r>
              <a:rPr lang="zh-CN" altLang="en-US" dirty="0"/>
              <a:t>：</a:t>
            </a:r>
            <a:r>
              <a:rPr lang="en-US" altLang="zh-CN" dirty="0">
                <a:hlinkClick r:id="rId5"/>
              </a:rPr>
              <a:t>https://yarnpkg.com/zh-Hans/docs/install</a:t>
            </a:r>
            <a:endParaRPr lang="en-US" altLang="zh-CN" dirty="0"/>
          </a:p>
          <a:p>
            <a:pPr marL="172800" indent="-172800">
              <a:buNone/>
            </a:pPr>
            <a:r>
              <a:rPr lang="en-US" altLang="zh-CN" dirty="0"/>
              <a:t>	</a:t>
            </a:r>
            <a:r>
              <a:rPr lang="zh-CN" altLang="en-US" dirty="0"/>
              <a:t>包管理工具，替代 </a:t>
            </a:r>
            <a:r>
              <a:rPr lang="en-US" altLang="zh-CN" dirty="0"/>
              <a:t>Node.JS </a:t>
            </a:r>
            <a:r>
              <a:rPr lang="zh-CN" altLang="en-US" dirty="0"/>
              <a:t>默认包管理工具 </a:t>
            </a:r>
            <a:r>
              <a:rPr lang="en-US" altLang="zh-CN" dirty="0"/>
              <a:t>npm</a:t>
            </a:r>
          </a:p>
          <a:p>
            <a:pPr marL="172800" indent="-172800">
              <a:buNone/>
            </a:pPr>
            <a:endParaRPr lang="en-US" altLang="zh-CN" dirty="0"/>
          </a:p>
          <a:p>
            <a:r>
              <a:rPr lang="zh-CN" altLang="en-US" dirty="0"/>
              <a:t>微信开发者工具：</a:t>
            </a:r>
            <a:r>
              <a:rPr lang="en-US" altLang="zh-CN" dirty="0">
                <a:hlinkClick r:id="rId6"/>
              </a:rPr>
              <a:t>https://developers.weixin.qq.com/miniprogram/dev/devtools/stable.html</a:t>
            </a:r>
            <a:endParaRPr lang="en-US" altLang="zh-CN" dirty="0"/>
          </a:p>
          <a:p>
            <a:pPr marL="172800" indent="-172800">
              <a:buNone/>
            </a:pPr>
            <a:r>
              <a:rPr lang="en-US" altLang="zh-CN" dirty="0"/>
              <a:t>	</a:t>
            </a:r>
            <a:r>
              <a:rPr lang="zh-CN" altLang="en-US" dirty="0"/>
              <a:t>发布小程序、提交云函数等</a:t>
            </a:r>
          </a:p>
        </p:txBody>
      </p:sp>
    </p:spTree>
    <p:extLst>
      <p:ext uri="{BB962C8B-B14F-4D97-AF65-F5344CB8AC3E}">
        <p14:creationId xmlns:p14="http://schemas.microsoft.com/office/powerpoint/2010/main" val="33680288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电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电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电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1833</TotalTime>
  <Words>714</Words>
  <Application>Microsoft Office PowerPoint</Application>
  <PresentationFormat>全屏显示(4:3)</PresentationFormat>
  <Paragraphs>227</Paragraphs>
  <Slides>33</Slides>
  <Notes>8</Notes>
  <HiddenSlides>1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Arial</vt:lpstr>
      <vt:lpstr>Tw Cen MT</vt:lpstr>
      <vt:lpstr>电路</vt:lpstr>
      <vt:lpstr>票券小程序开发介绍</vt:lpstr>
      <vt:lpstr>PowerPoint 演示文稿</vt:lpstr>
      <vt:lpstr>小程序介绍</vt:lpstr>
      <vt:lpstr>三种开发方式</vt:lpstr>
      <vt:lpstr>UI组件库</vt:lpstr>
      <vt:lpstr>PowerPoint 演示文稿</vt:lpstr>
      <vt:lpstr>PowerPoint 演示文稿</vt:lpstr>
      <vt:lpstr>开发环境设置</vt:lpstr>
      <vt:lpstr>开发环境安装</vt:lpstr>
      <vt:lpstr>环境设置</vt:lpstr>
      <vt:lpstr>Fork 代码</vt:lpstr>
      <vt:lpstr>配置代码环境</vt:lpstr>
      <vt:lpstr>PowerPoint 演示文稿</vt:lpstr>
      <vt:lpstr>PowerPoint 演示文稿</vt:lpstr>
      <vt:lpstr>调试小程序</vt:lpstr>
      <vt:lpstr>编译小程序</vt:lpstr>
      <vt:lpstr>PowerPoint 演示文稿</vt:lpstr>
      <vt:lpstr>PowerPoint 演示文稿</vt:lpstr>
      <vt:lpstr>调试小程序</vt:lpstr>
      <vt:lpstr>调试小程序</vt:lpstr>
      <vt:lpstr>调试小程序</vt:lpstr>
      <vt:lpstr>项目结构介绍</vt:lpstr>
      <vt:lpstr>目录结构</vt:lpstr>
      <vt:lpstr>当前功能</vt:lpstr>
      <vt:lpstr>组员功能</vt:lpstr>
      <vt:lpstr>管理员功能</vt:lpstr>
      <vt:lpstr>一兆韦德功能</vt:lpstr>
      <vt:lpstr>小程序云开发</vt:lpstr>
      <vt:lpstr>小程序云开发+自建服务器</vt:lpstr>
      <vt:lpstr>其他资料</vt:lpstr>
      <vt:lpstr>参考资料</vt:lpstr>
      <vt:lpstr>END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</dc:creator>
  <cp:lastModifiedBy>sam</cp:lastModifiedBy>
  <cp:revision>101</cp:revision>
  <dcterms:created xsi:type="dcterms:W3CDTF">2019-05-07T01:00:03Z</dcterms:created>
  <dcterms:modified xsi:type="dcterms:W3CDTF">2019-05-21T05:57:21Z</dcterms:modified>
</cp:coreProperties>
</file>

<file path=docProps/thumbnail.jpeg>
</file>